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2.xml" ContentType="application/vnd.openxmlformats-officedocument.drawingml.chartshapes+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7.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3.xml" ContentType="application/vnd.openxmlformats-officedocument.drawingml.chartshapes+xml"/>
  <Override PartName="/ppt/notesSlides/notesSlide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drawings/drawing4.xml" ContentType="application/vnd.openxmlformats-officedocument.drawingml.chartshape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304" r:id="rId5"/>
    <p:sldId id="300" r:id="rId6"/>
    <p:sldId id="331" r:id="rId7"/>
    <p:sldId id="317" r:id="rId8"/>
    <p:sldId id="332" r:id="rId9"/>
    <p:sldId id="333" r:id="rId10"/>
    <p:sldId id="319" r:id="rId11"/>
    <p:sldId id="320" r:id="rId12"/>
    <p:sldId id="323" r:id="rId13"/>
    <p:sldId id="321" r:id="rId14"/>
    <p:sldId id="322" r:id="rId15"/>
    <p:sldId id="324" r:id="rId16"/>
    <p:sldId id="325" r:id="rId17"/>
    <p:sldId id="326" r:id="rId18"/>
    <p:sldId id="327" r:id="rId19"/>
    <p:sldId id="328" r:id="rId20"/>
    <p:sldId id="329" r:id="rId21"/>
    <p:sldId id="330" r:id="rId22"/>
    <p:sldId id="305"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8C8A"/>
    <a:srgbClr val="0A40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3741" autoAdjust="0"/>
  </p:normalViewPr>
  <p:slideViewPr>
    <p:cSldViewPr snapToGrid="0">
      <p:cViewPr varScale="1">
        <p:scale>
          <a:sx n="46" d="100"/>
          <a:sy n="46" d="100"/>
        </p:scale>
        <p:origin x="53" y="725"/>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6" d="100"/>
          <a:sy n="96" d="100"/>
        </p:scale>
        <p:origin x="28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chartUserShapes" Target="../drawings/drawing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lt-L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png"/></Relationships>
</file>

<file path=ppt/drawings/_rels/drawing3.xml.rels><?xml version="1.0" encoding="UTF-8" standalone="yes"?>
<Relationships xmlns="http://schemas.openxmlformats.org/package/2006/relationships"><Relationship Id="rId1" Type="http://schemas.openxmlformats.org/officeDocument/2006/relationships/image" Target="../media/image3.png"/></Relationships>
</file>

<file path=ppt/drawings/_rels/drawing4.xml.rels><?xml version="1.0" encoding="UTF-8" standalone="yes"?>
<Relationships xmlns="http://schemas.openxmlformats.org/package/2006/relationships"><Relationship Id="rId1" Type="http://schemas.openxmlformats.org/officeDocument/2006/relationships/image" Target="../media/image4.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Paveikslėlis 2" descr="Paveikslėlis, kuriame yra tekstas, ekrano kopija, programinė įranga, monitorius&#10;&#10;Dirbtinio intelekto sugeneruotas turinys gali būti neteisingas.">
          <a:extLst xmlns:a="http://schemas.openxmlformats.org/drawingml/2006/main">
            <a:ext uri="{FF2B5EF4-FFF2-40B4-BE49-F238E27FC236}">
              <a16:creationId xmlns:a16="http://schemas.microsoft.com/office/drawing/2014/main" id="{13664C98-C5DF-8869-95DE-0754AD0A57B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559550" y="-2005013"/>
          <a:ext cx="1828800" cy="1736725"/>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Paveikslėlis 2" descr="Paveikslėlis, kuriame yra tekstas, ekrano kopija, programinė įranga, monitorius&#10;&#10;Dirbtinio intelekto sugeneruotas turinys gali būti neteisingas.">
          <a:extLst xmlns:a="http://schemas.openxmlformats.org/drawingml/2006/main">
            <a:ext uri="{FF2B5EF4-FFF2-40B4-BE49-F238E27FC236}">
              <a16:creationId xmlns:a16="http://schemas.microsoft.com/office/drawing/2014/main" id="{13664C98-C5DF-8869-95DE-0754AD0A57B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87080" y="-1812175"/>
          <a:ext cx="4983189" cy="4652420"/>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cdr:x>
      <cdr:y>0</cdr:y>
    </cdr:from>
    <cdr:to>
      <cdr:x>0.98911</cdr:x>
      <cdr:y>0.98571</cdr:y>
    </cdr:to>
    <cdr:pic>
      <cdr:nvPicPr>
        <cdr:cNvPr id="3" name="Paveikslėlis 2" descr="Paveikslėlis, kuriame yra tekstas, ekrano kopija, programinė įranga&#10;&#10;Dirbtinio intelekto sugeneruotas turinys gali būti neteisingas.">
          <a:extLst xmlns:a="http://schemas.openxmlformats.org/drawingml/2006/main">
            <a:ext uri="{FF2B5EF4-FFF2-40B4-BE49-F238E27FC236}">
              <a16:creationId xmlns:a16="http://schemas.microsoft.com/office/drawing/2014/main" id="{13DE0126-29A4-0430-3DED-6F5297BFAB4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1374437" cy="5546688"/>
        </a:xfrm>
        <a:prstGeom xmlns:a="http://schemas.openxmlformats.org/drawingml/2006/main" prst="rect">
          <a:avLst/>
        </a:prstGeom>
      </cdr:spPr>
    </cdr:pic>
  </cdr:relSizeAnchor>
</c:userShapes>
</file>

<file path=ppt/drawings/drawing4.xml><?xml version="1.0" encoding="utf-8"?>
<c:userShapes xmlns:c="http://schemas.openxmlformats.org/drawingml/2006/chart">
  <cdr:relSizeAnchor xmlns:cdr="http://schemas.openxmlformats.org/drawingml/2006/chartDrawing">
    <cdr:from>
      <cdr:x>8.69593E-8</cdr:x>
      <cdr:y>0</cdr:y>
    </cdr:from>
    <cdr:to>
      <cdr:x>0.75184</cdr:x>
      <cdr:y>1</cdr:y>
    </cdr:to>
    <cdr:pic>
      <cdr:nvPicPr>
        <cdr:cNvPr id="4" name="Paveikslėlis 3" descr="Paveikslėlis, kuriame yra tekstas, ekrano kopija, programinė įranga&#10;&#10;Dirbtinio intelekto sugeneruotas turinys gali būti neteisingas.">
          <a:extLst xmlns:a="http://schemas.openxmlformats.org/drawingml/2006/main">
            <a:ext uri="{FF2B5EF4-FFF2-40B4-BE49-F238E27FC236}">
              <a16:creationId xmlns:a16="http://schemas.microsoft.com/office/drawing/2014/main" id="{34625AA1-94D6-E3DD-90BD-EEF56370D57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 y="0"/>
          <a:ext cx="8645906" cy="5627076"/>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CAFF15-3287-4EAB-8C15-34888B0742F5}" type="datetime1">
              <a:rPr lang="en-GB" smtClean="0"/>
              <a:t>06/10/2025</a:t>
            </a:fld>
            <a:endParaRPr lang="en-GB" dirty="0"/>
          </a:p>
        </p:txBody>
      </p:sp>
      <p:sp>
        <p:nvSpPr>
          <p:cNvPr id="4" name="Footer Placeholder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en-GB" smtClean="0"/>
              <a:t>‹#›</a:t>
            </a:fld>
            <a:endParaRPr lang="en-GB"/>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46898-626E-47E5-94D5-F34964781048}" type="datetime1">
              <a:rPr lang="en-GB" smtClean="0"/>
              <a:pPr/>
              <a:t>06/10/2025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en-GB" noProof="0" smtClean="0"/>
              <a:t>‹#›</a:t>
            </a:fld>
            <a:endParaRPr lang="en-GB"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8B990660-4B7D-4C11-96DB-B19FFA8CA93C}" type="slidenum">
              <a:rPr lang="en-GB" smtClean="0"/>
              <a:t>1</a:t>
            </a:fld>
            <a:endParaRPr lang="en-GB"/>
          </a:p>
        </p:txBody>
      </p:sp>
    </p:spTree>
    <p:extLst>
      <p:ext uri="{BB962C8B-B14F-4D97-AF65-F5344CB8AC3E}">
        <p14:creationId xmlns:p14="http://schemas.microsoft.com/office/powerpoint/2010/main" val="59576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8B990660-4B7D-4C11-96DB-B19FFA8CA93C}" type="slidenum">
              <a:rPr lang="en-GB" smtClean="0"/>
              <a:t>2</a:t>
            </a:fld>
            <a:endParaRPr lang="en-GB"/>
          </a:p>
        </p:txBody>
      </p:sp>
    </p:spTree>
    <p:extLst>
      <p:ext uri="{BB962C8B-B14F-4D97-AF65-F5344CB8AC3E}">
        <p14:creationId xmlns:p14="http://schemas.microsoft.com/office/powerpoint/2010/main" val="132679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0B0A5-1A69-BD2A-A50A-C6A1A89F4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2FCA3-7633-4438-75BA-60D0E7BEC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4C00E-941F-3216-E78F-E06229ADFA9B}"/>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12A18F30-EB7C-F2B6-18B4-9181B2E7F962}"/>
              </a:ext>
            </a:extLst>
          </p:cNvPr>
          <p:cNvSpPr>
            <a:spLocks noGrp="1"/>
          </p:cNvSpPr>
          <p:nvPr>
            <p:ph type="sldNum" sz="quarter" idx="5"/>
          </p:nvPr>
        </p:nvSpPr>
        <p:spPr/>
        <p:txBody>
          <a:bodyPr/>
          <a:lstStyle/>
          <a:p>
            <a:pPr rtl="0"/>
            <a:fld id="{8B990660-4B7D-4C11-96DB-B19FFA8CA93C}" type="slidenum">
              <a:rPr lang="en-GB" smtClean="0"/>
              <a:t>3</a:t>
            </a:fld>
            <a:endParaRPr lang="en-GB"/>
          </a:p>
        </p:txBody>
      </p:sp>
    </p:spTree>
    <p:extLst>
      <p:ext uri="{BB962C8B-B14F-4D97-AF65-F5344CB8AC3E}">
        <p14:creationId xmlns:p14="http://schemas.microsoft.com/office/powerpoint/2010/main" val="43258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BE1D-5FFA-C39D-E240-44DB2E303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746E3-E9EE-F5E8-2098-A1F0E6BAB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893EA-BDCB-33CE-63BB-29FEA44C8788}"/>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721CC282-72A4-FF26-24D9-55719035DB9A}"/>
              </a:ext>
            </a:extLst>
          </p:cNvPr>
          <p:cNvSpPr>
            <a:spLocks noGrp="1"/>
          </p:cNvSpPr>
          <p:nvPr>
            <p:ph type="sldNum" sz="quarter" idx="5"/>
          </p:nvPr>
        </p:nvSpPr>
        <p:spPr/>
        <p:txBody>
          <a:bodyPr/>
          <a:lstStyle/>
          <a:p>
            <a:pPr rtl="0"/>
            <a:fld id="{8B990660-4B7D-4C11-96DB-B19FFA8CA93C}" type="slidenum">
              <a:rPr lang="en-GB" smtClean="0"/>
              <a:t>4</a:t>
            </a:fld>
            <a:endParaRPr lang="en-GB"/>
          </a:p>
        </p:txBody>
      </p:sp>
    </p:spTree>
    <p:extLst>
      <p:ext uri="{BB962C8B-B14F-4D97-AF65-F5344CB8AC3E}">
        <p14:creationId xmlns:p14="http://schemas.microsoft.com/office/powerpoint/2010/main" val="69333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07647-D689-E321-7D2F-C7B0671D4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5B512-79DE-EDCC-56E4-F2AFCEB25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B4B4-55E6-C5CE-CCCC-4EBE8CA5A474}"/>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86F9BD19-F840-00BC-0DB9-AE189FE78828}"/>
              </a:ext>
            </a:extLst>
          </p:cNvPr>
          <p:cNvSpPr>
            <a:spLocks noGrp="1"/>
          </p:cNvSpPr>
          <p:nvPr>
            <p:ph type="sldNum" sz="quarter" idx="5"/>
          </p:nvPr>
        </p:nvSpPr>
        <p:spPr/>
        <p:txBody>
          <a:bodyPr/>
          <a:lstStyle/>
          <a:p>
            <a:pPr rtl="0"/>
            <a:fld id="{8B990660-4B7D-4C11-96DB-B19FFA8CA93C}" type="slidenum">
              <a:rPr lang="en-GB" smtClean="0"/>
              <a:t>5</a:t>
            </a:fld>
            <a:endParaRPr lang="en-GB"/>
          </a:p>
        </p:txBody>
      </p:sp>
    </p:spTree>
    <p:extLst>
      <p:ext uri="{BB962C8B-B14F-4D97-AF65-F5344CB8AC3E}">
        <p14:creationId xmlns:p14="http://schemas.microsoft.com/office/powerpoint/2010/main" val="1862593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E520C-94F9-CA47-DD60-312D3FC95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755E5-F012-8268-58F6-FC1750AB1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C9061-CC62-42FB-4193-E2AF79F3D1E7}"/>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749EB456-4459-878C-BBCD-EF0AC1321D00}"/>
              </a:ext>
            </a:extLst>
          </p:cNvPr>
          <p:cNvSpPr>
            <a:spLocks noGrp="1"/>
          </p:cNvSpPr>
          <p:nvPr>
            <p:ph type="sldNum" sz="quarter" idx="5"/>
          </p:nvPr>
        </p:nvSpPr>
        <p:spPr/>
        <p:txBody>
          <a:bodyPr/>
          <a:lstStyle/>
          <a:p>
            <a:pPr rtl="0"/>
            <a:fld id="{8B990660-4B7D-4C11-96DB-B19FFA8CA93C}" type="slidenum">
              <a:rPr lang="en-GB" smtClean="0"/>
              <a:t>6</a:t>
            </a:fld>
            <a:endParaRPr lang="en-GB"/>
          </a:p>
        </p:txBody>
      </p:sp>
    </p:spTree>
    <p:extLst>
      <p:ext uri="{BB962C8B-B14F-4D97-AF65-F5344CB8AC3E}">
        <p14:creationId xmlns:p14="http://schemas.microsoft.com/office/powerpoint/2010/main" val="3156129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C1C59-F061-A409-7066-23EB5DDC9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32E6C-BDE0-4B2D-8D73-B549159C3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EFE44-9F54-C16F-EDE1-D38CB8271983}"/>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2EFF1A30-AB6A-0642-5442-1709B781EAD5}"/>
              </a:ext>
            </a:extLst>
          </p:cNvPr>
          <p:cNvSpPr>
            <a:spLocks noGrp="1"/>
          </p:cNvSpPr>
          <p:nvPr>
            <p:ph type="sldNum" sz="quarter" idx="5"/>
          </p:nvPr>
        </p:nvSpPr>
        <p:spPr/>
        <p:txBody>
          <a:bodyPr/>
          <a:lstStyle/>
          <a:p>
            <a:pPr rtl="0"/>
            <a:fld id="{8B990660-4B7D-4C11-96DB-B19FFA8CA93C}" type="slidenum">
              <a:rPr lang="en-GB" smtClean="0"/>
              <a:t>7</a:t>
            </a:fld>
            <a:endParaRPr lang="en-GB"/>
          </a:p>
        </p:txBody>
      </p:sp>
    </p:spTree>
    <p:extLst>
      <p:ext uri="{BB962C8B-B14F-4D97-AF65-F5344CB8AC3E}">
        <p14:creationId xmlns:p14="http://schemas.microsoft.com/office/powerpoint/2010/main" val="513197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6553A-D169-A557-9546-2BEEB7D91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70EBD-943A-C307-94A7-625D554D7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EDB162-36DE-702B-6D28-B8BA893A4543}"/>
              </a:ext>
            </a:extLst>
          </p:cNvPr>
          <p:cNvSpPr>
            <a:spLocks noGrp="1"/>
          </p:cNvSpPr>
          <p:nvPr>
            <p:ph type="body" idx="1"/>
          </p:nvPr>
        </p:nvSpPr>
        <p:spPr/>
        <p:txBody>
          <a:bodyPr/>
          <a:lstStyle/>
          <a:p>
            <a:endParaRPr lang="en-GB" noProof="0" dirty="0"/>
          </a:p>
        </p:txBody>
      </p:sp>
      <p:sp>
        <p:nvSpPr>
          <p:cNvPr id="4" name="Slide Number Placeholder 3">
            <a:extLst>
              <a:ext uri="{FF2B5EF4-FFF2-40B4-BE49-F238E27FC236}">
                <a16:creationId xmlns:a16="http://schemas.microsoft.com/office/drawing/2014/main" id="{FFA41AB9-53BD-7BD6-F862-9FB022F3C343}"/>
              </a:ext>
            </a:extLst>
          </p:cNvPr>
          <p:cNvSpPr>
            <a:spLocks noGrp="1"/>
          </p:cNvSpPr>
          <p:nvPr>
            <p:ph type="sldNum" sz="quarter" idx="5"/>
          </p:nvPr>
        </p:nvSpPr>
        <p:spPr/>
        <p:txBody>
          <a:bodyPr/>
          <a:lstStyle/>
          <a:p>
            <a:pPr rtl="0"/>
            <a:fld id="{8B990660-4B7D-4C11-96DB-B19FFA8CA93C}" type="slidenum">
              <a:rPr lang="en-GB" smtClean="0"/>
              <a:t>8</a:t>
            </a:fld>
            <a:endParaRPr lang="en-GB"/>
          </a:p>
        </p:txBody>
      </p:sp>
    </p:spTree>
    <p:extLst>
      <p:ext uri="{BB962C8B-B14F-4D97-AF65-F5344CB8AC3E}">
        <p14:creationId xmlns:p14="http://schemas.microsoft.com/office/powerpoint/2010/main" val="3671664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8B990660-4B7D-4C11-96DB-B19FFA8CA93C}" type="slidenum">
              <a:rPr lang="en-GB" smtClean="0"/>
              <a:t>19</a:t>
            </a:fld>
            <a:endParaRPr lang="en-GB"/>
          </a:p>
        </p:txBody>
      </p:sp>
    </p:spTree>
    <p:extLst>
      <p:ext uri="{BB962C8B-B14F-4D97-AF65-F5344CB8AC3E}">
        <p14:creationId xmlns:p14="http://schemas.microsoft.com/office/powerpoint/2010/main" val="252973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vadinimo skaidrė">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noProof="0"/>
              <a:t>6.53</a:t>
            </a:r>
          </a:p>
          <a:p>
            <a:pPr algn="ctr" rtl="0"/>
            <a:endParaRPr lang="en-GB" noProof="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en-GB" noProof="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lt-LT" noProof="0"/>
              <a:t>Spustelėkite norėdami redaguoti šablono paantraštės stilių</a:t>
            </a:r>
            <a:endParaRPr lang="en-GB" noProof="0"/>
          </a:p>
        </p:txBody>
      </p:sp>
      <p:grpSp>
        <p:nvGrpSpPr>
          <p:cNvPr id="10" name="Picture Placeholder 16" descr="abstract colou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en-GB"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en-GB" noProof="0"/>
              <a:t>CLICK TO EDIT TITLE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en-GB"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en-GB" noProof="0"/>
              <a:t>3</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en-GB"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en-GB" noProof="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en-GB" noProof="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defRPr baseline="0"/>
            </a:lvl1pPr>
          </a:lstStyle>
          <a:p>
            <a:pPr rtl="0"/>
            <a:r>
              <a:rPr lang="lt-LT" noProof="0"/>
              <a:t>Spustelėję redaguokite stilių</a:t>
            </a:r>
            <a:endParaRPr lang="en-GB" noProof="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lt-LT" noProof="0"/>
              <a:t>Spustelėję redaguokite stilių</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en-GB" noProof="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en-GB" noProof="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grpSp>
        <p:nvGrpSpPr>
          <p:cNvPr id="956" name="Picture Placeholder 1925" descr="abstract colou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en-GB"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en-GB"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en-GB"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en-GB"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en-GB"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en-GB"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en-GB"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en-GB"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en-GB" noProof="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en-GB" noProof="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n-GB" noProof="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rtlCol="0"/>
          <a:lstStyle>
            <a:lvl1pPr algn="ctr">
              <a:defRPr baseline="0"/>
            </a:lvl1pPr>
          </a:lstStyle>
          <a:p>
            <a:pPr rtl="0"/>
            <a:r>
              <a:rPr lang="lt-LT" noProof="0"/>
              <a:t>Spustelėję redaguokite stilių</a:t>
            </a:r>
            <a:endParaRPr lang="en-GB" noProof="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n-GB" noProof="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n-GB" noProof="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lt-LT" noProof="0"/>
              <a:t>Spustelėję redaguokite stilių</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en-GB" noProof="0"/>
              <a:t>Year</a:t>
            </a:r>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en-GB" noProof="0"/>
              <a:t>Year</a:t>
            </a:r>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en-GB" noProof="0"/>
              <a:t>MM</a:t>
            </a:r>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en-GB" noProof="0"/>
              <a:t>Item Title</a:t>
            </a:r>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en-GB" noProof="0"/>
              <a:t>Month, Year</a:t>
            </a:r>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n-GB" noProof="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n-GB" noProof="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en-GB" noProof="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lt-LT" noProof="0"/>
              <a:t>Spustelėkite piktogramą norėdami įtraukti paveikslėlį</a:t>
            </a:r>
            <a:endParaRPr lang="en-GB" noProof="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lt-LT" noProof="0"/>
              <a:t>Spustelėję redaguokite stilių</a:t>
            </a:r>
            <a:endParaRPr lang="en-GB" noProof="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en-GB" noProof="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grpSp>
        <p:nvGrpSpPr>
          <p:cNvPr id="971" name="Picture Placeholder 986" descr="abstract colou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en-GB"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en-GB"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en-GB"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en-GB"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en-GB"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en-GB"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en-GB"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en-GB"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en-GB"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en-GB"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en-GB"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en-GB"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en-GB"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en-GB"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en-GB"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en-GB"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en-GB"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en-GB"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en-GB"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en-GB"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en-GB"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en-GB"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en-GB"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en-GB"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en-GB"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en-GB"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en-GB"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en-GB"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en-GB"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en-GB"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en-GB"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en-GB"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en-GB"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en-GB"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en-GB"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en-GB"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en-GB"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en-GB"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en-GB"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en-GB"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en-GB"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en-GB"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en-GB"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en-GB"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en-GB"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en-GB"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en-GB"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en-GB"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en-GB"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en-GB"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en-GB"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en-GB"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en-GB"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en-GB"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en-GB"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en-GB"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en-GB"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en-GB"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en-GB"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en-GB"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en-GB"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en-GB"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en-GB"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en-GB"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en-GB"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en-GB"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en-GB"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en-GB"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en-GB"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en-GB"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en-GB"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en-GB"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en-GB"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en-GB"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en-GB"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en-GB"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en-GB"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en-GB"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en-GB"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en-GB"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en-GB"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en-GB"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en-GB"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en-GB"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en-GB"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en-GB"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en-GB"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en-GB"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en-GB"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en-GB"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en-GB"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en-GB"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en-GB"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en-GB"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en-GB"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en-GB"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en-GB"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en-GB"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en-GB"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en-GB"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en-GB"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en-GB"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en-GB"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en-GB"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en-GB"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en-GB"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en-GB"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en-GB"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en-GB"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en-GB"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en-GB"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en-GB"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en-GB"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en-GB"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en-GB"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en-GB"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en-GB"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en-GB"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en-GB"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en-GB"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en-GB"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en-GB"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en-GB"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en-GB"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en-GB"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en-GB"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en-GB"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en-GB"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en-GB"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en-GB"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en-GB"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en-GB"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en-GB"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en-GB"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en-GB"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en-GB"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en-GB"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en-GB"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en-GB"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en-GB"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en-GB"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en-GB"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en-GB"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en-GB"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en-GB"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en-GB"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en-GB"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en-GB"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en-GB"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en-GB"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en-GB"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en-GB"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en-GB"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en-GB"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en-GB"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en-GB"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en-GB"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en-GB"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en-GB"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en-GB"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en-GB"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en-GB"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en-GB"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en-GB"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en-GB"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en-GB"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en-GB"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en-GB"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en-GB"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en-GB"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en-GB"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en-GB"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en-GB"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en-GB"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en-GB"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en-GB"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en-GB"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en-GB"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en-GB"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en-GB"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en-GB"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en-GB"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en-GB"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en-GB"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en-GB"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en-GB"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en-GB"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en-GB"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en-GB"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en-GB"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en-GB"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en-GB"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en-GB"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en-GB"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en-GB"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en-GB"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en-GB"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en-GB"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en-GB"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en-GB"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en-GB"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en-GB"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en-GB"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en-GB"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en-GB"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en-GB"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en-GB"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en-GB"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en-GB"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en-GB"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en-GB"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en-GB"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en-GB"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en-GB"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en-GB"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en-GB"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en-GB"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en-GB"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en-GB"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en-GB"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en-GB"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en-GB"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en-GB"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en-GB"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en-GB"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en-GB"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en-GB"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en-GB"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en-GB"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en-GB"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en-GB"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en-GB"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en-GB"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en-GB"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en-GB"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en-GB"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en-GB"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en-GB"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en-GB"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en-GB"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en-GB"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en-GB"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en-GB"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en-GB"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en-GB"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en-GB"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en-GB"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en-GB"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en-GB"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en-GB"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en-GB"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en-GB"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en-GB"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en-GB"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en-GB"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en-GB"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en-GB"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en-GB"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en-GB"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en-GB"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en-GB"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en-GB"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en-GB"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en-GB"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en-GB"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en-GB"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en-GB"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en-GB"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en-GB"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en-GB"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en-GB"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en-GB"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en-GB"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en-GB"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en-GB"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en-GB"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en-GB"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en-GB"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en-GB"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en-GB"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en-GB"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en-GB"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en-GB"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en-GB"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en-GB"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en-GB"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en-GB"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en-GB"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en-GB"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en-GB"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en-GB"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en-GB"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en-GB"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en-GB"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en-GB"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en-GB"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en-GB"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en-GB"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en-GB"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en-GB"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en-GB"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en-GB"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en-GB"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en-GB"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en-GB"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en-GB"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en-GB"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en-GB"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en-GB"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en-GB"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en-GB"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en-GB"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en-GB"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en-GB"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en-GB"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en-GB"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en-GB"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en-GB"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en-GB"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en-GB"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en-GB"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en-GB"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en-GB"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en-GB"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en-GB"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en-GB"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en-GB"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en-GB"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en-GB"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en-GB"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en-GB"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en-GB"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en-GB"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en-GB"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en-GB"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en-GB"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en-GB"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en-GB"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en-GB"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en-GB"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en-GB"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en-GB"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en-GB"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en-GB"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en-GB"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en-GB"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en-GB"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en-GB"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en-GB"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en-GB"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en-GB"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en-GB"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en-GB"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en-GB"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en-GB"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en-GB"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en-GB"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en-GB"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en-GB"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en-GB"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en-GB"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en-GB"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en-GB"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en-GB"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en-GB"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en-GB"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en-GB"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en-GB"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en-GB"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en-GB"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en-GB"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en-GB"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en-GB"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en-GB"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en-GB"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en-GB"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en-GB"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en-GB"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en-GB"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en-GB"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en-GB"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en-GB"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en-GB"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en-GB"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en-GB"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en-GB"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en-GB"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en-GB"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en-GB"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en-GB"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en-GB"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en-GB"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en-GB"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en-GB"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en-GB"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en-GB"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en-GB"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en-GB"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en-GB"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en-GB"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en-GB"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en-GB"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en-GB"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en-GB"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en-GB"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en-GB"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en-GB"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en-GB"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en-GB"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en-GB"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en-GB"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en-GB"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en-GB"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en-GB"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en-GB"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en-GB"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en-GB"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en-GB"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en-GB"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en-GB"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en-GB"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en-GB"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en-GB"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en-GB"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en-GB"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en-GB"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en-GB"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en-GB"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en-GB"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en-GB"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en-GB"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en-GB"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en-GB"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en-GB"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en-GB"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en-GB"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en-GB"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en-GB"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en-GB"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en-GB"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en-GB"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en-GB"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en-GB"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en-GB"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en-GB"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en-GB"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en-GB"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en-GB"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en-GB"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en-GB"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en-GB"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en-GB"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en-GB"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en-GB"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en-GB"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en-GB"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en-GB"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en-GB"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en-GB"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en-GB"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en-GB"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en-GB"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en-GB"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en-GB"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en-GB"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en-GB"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en-GB"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en-GB"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en-GB"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en-GB"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en-GB"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en-GB"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en-GB"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en-GB"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en-GB"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en-GB"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en-GB"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en-GB"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en-GB"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en-GB"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en-GB"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en-GB"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en-GB"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en-GB"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en-GB"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en-GB"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en-GB"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en-GB"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en-GB"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en-GB"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en-GB"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en-GB"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en-GB"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en-GB"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en-GB"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en-GB"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en-GB"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en-GB"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en-GB"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en-GB"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en-GB"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en-GB"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en-GB"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en-GB"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en-GB"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en-GB"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en-GB"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en-GB"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en-GB"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en-GB"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en-GB"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en-GB"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en-GB"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en-GB"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en-GB"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en-GB"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en-GB"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en-GB"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en-GB"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en-GB"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en-GB"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en-GB"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en-GB"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en-GB"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en-GB"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en-GB"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en-GB"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en-GB"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en-GB"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en-GB"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en-GB"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en-GB"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en-GB"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en-GB"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en-GB"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en-GB"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en-GB"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en-GB"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en-GB"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en-GB"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en-GB"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en-GB"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en-GB"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en-GB"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en-GB"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en-GB"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en-GB"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en-GB"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en-GB"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en-GB"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en-GB"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en-GB"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en-GB"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en-GB"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en-GB"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en-GB"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en-GB"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en-GB"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en-GB"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en-GB"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en-GB"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en-GB"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en-GB"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en-GB"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en-GB"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en-GB"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en-GB"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en-GB"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en-GB"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en-GB"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en-GB"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en-GB"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en-GB"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en-GB"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en-GB"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en-GB"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en-GB"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en-GB"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en-GB"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en-GB"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en-GB"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en-GB"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en-GB"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en-GB"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en-GB"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en-GB"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en-GB"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en-GB"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en-GB"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en-GB"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en-GB"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en-GB"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en-GB"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en-GB"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en-GB"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en-GB"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en-GB"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en-GB"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en-GB"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en-GB"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en-GB"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en-GB"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en-GB"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en-GB"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en-GB"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en-GB"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en-GB"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en-GB"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en-GB"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en-GB"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en-GB"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en-GB"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en-GB"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en-GB"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en-GB"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en-GB"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en-GB"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en-GB"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en-GB"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en-GB"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en-GB"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en-GB"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en-GB"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en-GB"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en-GB"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en-GB"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en-GB"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en-GB"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en-GB"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en-GB"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en-GB"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en-GB"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en-GB"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en-GB"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en-GB"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en-GB"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en-GB"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en-GB"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en-GB"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en-GB"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en-GB"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en-GB"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en-GB"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en-GB"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en-GB"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en-GB"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en-GB"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en-GB"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en-GB"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en-GB"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en-GB"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en-GB"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en-GB"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en-GB"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en-GB"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en-GB"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en-GB"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en-GB"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en-GB"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en-GB"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en-GB"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en-GB"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en-GB"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en-GB"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en-GB"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en-GB"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en-GB"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en-GB"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en-GB"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en-GB"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en-GB"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en-GB"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en-GB"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en-GB"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en-GB"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en-GB"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en-GB"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en-GB"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en-GB"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en-GB"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en-GB"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en-GB"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en-GB"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en-GB"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en-GB"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en-GB"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en-GB"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en-GB"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en-GB"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en-GB"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en-GB"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en-GB"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en-GB"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en-GB"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en-GB"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en-GB"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en-GB"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en-GB"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en-GB"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en-GB"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en-GB"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en-GB"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en-GB"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en-GB"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en-GB"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en-GB"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en-GB"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en-GB"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en-GB"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en-GB"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en-GB"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en-GB"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en-GB"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en-GB"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en-GB"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en-GB"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en-GB"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en-GB"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en-GB"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en-GB"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en-GB"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en-GB"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en-GB"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en-GB"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en-GB"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en-GB"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en-GB"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en-GB"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en-GB"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en-GB"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en-GB"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u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en-GB" noProof="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n-GB" noProof="0"/>
              <a:t>Click to edit text</a:t>
            </a:r>
          </a:p>
        </p:txBody>
      </p:sp>
      <p:grpSp>
        <p:nvGrpSpPr>
          <p:cNvPr id="10" name="Picture Placeholder 44" descr="abstract colou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en-GB" noProof="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lt-LT" noProof="0"/>
              <a:t>Spustelėję redaguokite stilių</a:t>
            </a:r>
            <a:endParaRPr lang="en-GB" noProof="0"/>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en-GB" noProof="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lt-LT" noProof="0"/>
              <a:t>Spustelėję redaguokite stilių</a:t>
            </a:r>
            <a:endParaRPr lang="en-GB" noProof="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lt-LT" noProof="0"/>
              <a:t>Spustelėkite, kad galėtumėte redaguoti šablono teksto stilius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en-GB" noProof="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en-GB" noProof="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u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en-GB" noProof="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en-GB" noProof="0" smtClean="0"/>
              <a:t>‹#›</a:t>
            </a:fld>
            <a:endParaRPr lang="en-GB"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u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en-GB"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en-GB"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en-GB"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en-GB"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en-GB"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en-GB"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en-GB"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en-GB"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en-GB"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en-GB"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en-GB"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en-GB"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en-GB"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en-GB"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en-GB"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en-GB"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en-GB"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en-GB"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en-GB"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en-GB"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en-GB"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en-GB"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en-GB"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en-GB"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en-GB"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en-GB"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en-GB"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en-GB"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en-GB"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en-GB"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en-GB"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en-GB"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en-GB"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en-GB"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en-GB"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en-GB"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en-GB"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en-GB"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en-GB"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en-GB"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en-GB"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en-GB"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en-GB"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en-GB"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en-GB"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en-GB"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en-GB"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en-GB"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en-GB"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en-GB"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en-GB"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en-GB"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en-GB"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en-GB"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en-GB"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en-GB"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en-GB"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en-GB"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en-GB"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en-GB"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en-GB"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en-GB"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en-GB"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en-GB"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en-GB"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en-GB"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en-GB"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en-GB"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en-GB"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en-GB"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en-GB"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en-GB"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en-GB"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en-GB"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en-GB"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en-GB"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en-GB"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en-GB"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en-GB"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en-GB"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en-GB"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en-GB"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en-GB"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en-GB"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en-GB"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en-GB"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en-GB"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en-GB"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en-GB"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en-GB"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en-GB"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en-GB"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en-GB"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en-GB"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en-GB"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en-GB"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en-GB"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en-GB"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en-GB"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en-GB"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en-GB"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en-GB"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en-GB"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en-GB"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en-GB"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en-GB"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en-GB"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en-GB"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en-GB"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en-GB"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en-GB"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en-GB"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en-GB"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en-GB"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en-GB"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en-GB"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en-GB"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en-GB"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en-GB"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en-GB"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en-GB"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en-GB"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en-GB"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en-GB"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en-GB"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en-GB"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en-GB"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en-GB"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en-GB"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en-GB"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en-GB"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en-GB"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en-GB"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en-GB"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en-GB"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en-GB"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en-GB"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en-GB"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en-GB"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en-GB"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en-GB"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en-GB"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en-GB"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en-GB"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en-GB"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en-GB"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en-GB"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en-GB"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en-GB"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en-GB"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en-GB"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en-GB"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en-GB"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en-GB"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en-GB"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en-GB"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en-GB"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en-GB"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en-GB"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en-GB"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en-GB"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en-GB"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en-GB"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en-GB"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en-GB"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en-GB"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en-GB"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en-GB"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en-GB"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en-GB"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en-GB"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en-GB"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en-GB"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en-GB"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en-GB"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en-GB"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en-GB"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en-GB"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en-GB"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en-GB"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en-GB"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en-GB"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en-GB"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en-GB"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en-GB"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en-GB"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en-GB"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en-GB"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en-GB"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en-GB"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en-GB"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en-GB"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en-GB"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en-GB"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en-GB"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en-GB"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en-GB"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en-GB"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en-GB"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en-GB"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en-GB"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en-GB"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en-GB"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en-GB"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en-GB"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en-GB"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en-GB"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en-GB"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en-GB"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en-GB"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en-GB"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en-GB"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en-GB"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en-GB"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en-GB"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en-GB"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en-GB"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en-GB"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en-GB"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en-GB"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en-GB"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en-GB"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en-GB"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en-GB"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en-GB"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en-GB"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en-GB"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en-GB"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en-GB"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en-GB"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en-GB"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en-GB"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en-GB"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en-GB"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en-GB"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en-GB"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en-GB"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en-GB"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en-GB"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en-GB"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en-GB"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en-GB"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en-GB"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en-GB"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en-GB"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en-GB"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en-GB"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en-GB"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en-GB"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en-GB"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en-GB"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en-GB"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en-GB"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en-GB"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en-GB"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en-GB"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en-GB"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en-GB"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en-GB"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en-GB"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en-GB"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en-GB"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en-GB"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en-GB"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en-GB"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en-GB"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en-GB"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en-GB"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en-GB"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en-GB"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en-GB"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en-GB"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en-GB"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en-GB"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en-GB"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en-GB"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en-GB"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en-GB"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en-GB"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en-GB"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en-GB"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en-GB"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en-GB"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en-GB"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en-GB"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en-GB"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en-GB"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en-GB"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en-GB"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en-GB"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en-GB"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en-GB"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en-GB"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en-GB"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en-GB"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en-GB"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en-GB"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en-GB"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en-GB"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en-GB"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en-GB"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en-GB"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en-GB"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en-GB"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en-GB" noProof="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en-GB" noProof="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n-GB" noProof="0" smtClean="0"/>
              <a:pPr/>
              <a:t>‹#›</a:t>
            </a:fld>
            <a:endParaRPr lang="en-GB" noProof="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n-GB" noProof="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en-GB" noProof="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en-GB" noProof="0"/>
              <a:t>CLICK TO EDIT TITLE</a:t>
            </a:r>
          </a:p>
        </p:txBody>
      </p:sp>
      <p:grpSp>
        <p:nvGrpSpPr>
          <p:cNvPr id="7" name="Picture Placeholder 795" descr="abstract colou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en-GB"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en-GB"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en-GB"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en-GB"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en-GB"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en-GB"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en-GB"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en-GB"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en-GB"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en-GB"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en-GB"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en-GB"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en-GB"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en-GB"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en-GB"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en-GB"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en-GB"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en-GB"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en-GB"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en-GB"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en-GB"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en-GB"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en-GB"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en-GB"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en-GB"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en-GB"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en-GB"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en-GB"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en-GB"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en-GB"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en-GB"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en-GB"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en-GB"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en-GB"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en-GB"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en-GB"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en-GB"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en-GB"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en-GB"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en-GB"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en-GB"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en-GB"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en-GB"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en-GB"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en-GB"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en-GB"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en-GB"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en-GB"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en-GB"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en-GB"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en-GB"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en-GB"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en-GB"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en-GB"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en-GB"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en-GB"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en-GB"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en-GB"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en-GB"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en-GB"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en-GB"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en-GB"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en-GB"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en-GB"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en-GB"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en-GB"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en-GB"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en-GB"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en-GB"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en-GB"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en-GB"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en-GB"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en-GB"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en-GB"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en-GB"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en-GB"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en-GB"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en-GB"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en-GB"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en-GB"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en-GB"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en-GB"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en-GB"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en-GB"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en-GB"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en-GB"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en-GB"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en-GB"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en-GB"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en-GB"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en-GB"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en-GB"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en-GB"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en-GB"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en-GB"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en-GB"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en-GB"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en-GB"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en-GB"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en-GB"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en-GB"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en-GB"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en-GB"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en-GB"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en-GB"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en-GB"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en-GB"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en-GB"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en-GB"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en-GB"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en-GB"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en-GB"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en-GB"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en-GB"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en-GB"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en-GB"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en-GB"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en-GB"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en-GB"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en-GB"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en-GB"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en-GB"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en-GB"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en-GB"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en-GB"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en-GB"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en-GB"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en-GB"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en-GB"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en-GB"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en-GB"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en-GB"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en-GB"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en-GB"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en-GB"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en-GB"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en-GB"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en-GB"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en-GB"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en-GB"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en-GB"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en-GB"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en-GB"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en-GB"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en-GB"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en-GB"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en-GB"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en-GB"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en-GB"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en-GB"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en-GB"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en-GB"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en-GB"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en-GB"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en-GB"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en-GB"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en-GB"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en-GB"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en-GB"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en-GB"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en-GB"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en-GB"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en-GB"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en-GB"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en-GB"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en-GB"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en-GB"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en-GB"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en-GB"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en-GB"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en-GB"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en-GB"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en-GB"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en-GB"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en-GB"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en-GB"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en-GB"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en-GB"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en-GB"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en-GB"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en-GB"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en-GB"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en-GB"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en-GB"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en-GB"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en-GB"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en-GB"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en-GB"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en-GB"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en-GB"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en-GB"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en-GB"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en-GB"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en-GB"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en-GB"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en-GB"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en-GB"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en-GB"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en-GB"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en-GB"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en-GB"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en-GB"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en-GB"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en-GB"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en-GB"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en-GB"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en-GB"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en-GB"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en-GB"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en-GB"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en-GB"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en-GB"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en-GB"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en-GB"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en-GB"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en-GB"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en-GB"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en-GB"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en-GB"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en-GB"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en-GB"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en-GB"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en-GB"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en-GB"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en-GB"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en-GB"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en-GB"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en-GB"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en-GB"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en-GB"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en-GB"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en-GB"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en-GB"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en-GB"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en-GB"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en-GB"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en-GB"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en-GB"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en-GB"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en-GB"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en-GB"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en-GB"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en-GB"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en-GB"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en-GB"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en-GB"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en-GB"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en-GB"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en-GB"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en-GB"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en-GB"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en-GB"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en-GB"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en-GB"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en-GB"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en-GB"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en-GB"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en-GB"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en-GB"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en-GB"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en-GB"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en-GB"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en-GB"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en-GB"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en-GB"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en-GB"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en-GB"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en-GB"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en-GB"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en-GB"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en-GB"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en-GB"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en-GB"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en-GB"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en-GB"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en-GB"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en-GB"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en-GB"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en-GB"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en-GB"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en-GB"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en-GB"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en-GB"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en-GB"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en-GB"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en-GB"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en-GB"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en-GB"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en-GB"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en-GB"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en-GB"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en-GB"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en-GB"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en-GB"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en-GB"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en-GB"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en-GB"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en-GB"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en-GB"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en-GB"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en-GB"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en-GB"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en-GB"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en-GB"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en-GB"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en-GB"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en-GB"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en-GB"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en-GB"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en-GB"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en-GB"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en-GB"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en-GB"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en-GB"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en-GB"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en-GB"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en-GB"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en-GB"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en-GB"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en-GB"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en-GB"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en-GB"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en-GB"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en-GB"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en-GB"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en-GB"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en-GB"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en-GB"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en-GB"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en-GB"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en-GB"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en-GB"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en-GB"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en-GB"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en-GB"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en-GB"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en-GB"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en-GB"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en-GB"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en-GB"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en-GB"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en-GB"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en-GB"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en-GB"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en-GB"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en-GB"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en-GB"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en-GB"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en-GB"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en-GB"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en-GB"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en-GB"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en-GB"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en-GB"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en-GB"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en-GB"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en-GB"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en-GB"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en-GB"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en-GB"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en-GB"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en-GB"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en-GB"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en-GB"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en-GB"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en-GB"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en-GB"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en-GB"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en-GB"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en-GB"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en-GB"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en-GB"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en-GB"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en-GB"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en-GB"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en-GB"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en-GB"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en-GB"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en-GB"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en-GB"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en-GB"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en-GB"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en-GB"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en-GB"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en-GB"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en-GB"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en-GB"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en-GB"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en-GB"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en-GB"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en-GB"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en-GB"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en-GB"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en-GB"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en-GB"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en-GB"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en-GB"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en-GB"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en-GB"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en-GB"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en-GB"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en-GB"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en-GB"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en-GB"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en-GB"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en-GB"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en-GB"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en-GB"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en-GB"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en-GB"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en-GB"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en-GB"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en-GB"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en-GB"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en-GB"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en-GB"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en-GB"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en-GB"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en-GB"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en-GB"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en-GB"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en-GB"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en-GB"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en-GB"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en-GB"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en-GB"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en-GB"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en-GB"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en-GB"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en-GB"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en-GB"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en-GB"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en-GB"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en-GB"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en-GB"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en-GB"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en-GB"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en-GB"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en-GB"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en-GB"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en-GB"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en-GB"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en-GB"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en-GB"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en-GB"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en-GB"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en-GB"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en-GB"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en-GB"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en-GB"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en-GB"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en-GB"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en-GB"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en-GB"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en-GB"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en-GB"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en-GB"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en-GB"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en-GB"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en-GB"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en-GB"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en-GB"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en-GB"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en-GB"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en-GB"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en-GB"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en-GB"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en-GB"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en-GB"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en-GB"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en-GB"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en-GB"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en-GB"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en-GB"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en-GB"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en-GB"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en-GB"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en-GB"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en-GB"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en-GB"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en-GB"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en-GB" noProof="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GB" noProof="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GB" noProof="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GB" noProof="0" smtClean="0"/>
              <a:t>‹#›</a:t>
            </a:fld>
            <a:endParaRPr lang="en-GB" noProof="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2</a:t>
            </a:r>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3</a:t>
            </a:r>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en-GB" noProof="0"/>
              <a:t>BULLET 4</a:t>
            </a:r>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lt-LT" noProof="0"/>
              <a:t>Spustelėję redaguokite stilių</a:t>
            </a:r>
            <a:endParaRPr lang="en-GB" noProof="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en-GB" noProof="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en-GB" noProof="0" smtClean="0"/>
              <a:pPr/>
              <a:t>‹#›</a:t>
            </a:fld>
            <a:endParaRPr lang="en-GB" noProof="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en-GB"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en-GB" noProof="0"/>
              <a:t>3</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en-GB"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en-GB" noProof="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en-GB" noProof="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en-GB" noProof="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lt-LT" noProof="0"/>
              <a:t>Spustelėję redaguokite stilių</a:t>
            </a:r>
            <a:endParaRPr lang="en-GB" noProof="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lt-LT" noProof="0"/>
              <a:t>Spustelėkite, kad galėtumėte redaguoti šablono teksto stilius</a:t>
            </a:r>
          </a:p>
          <a:p>
            <a:pPr lvl="1" rtl="0"/>
            <a:r>
              <a:rPr lang="lt-LT" noProof="0"/>
              <a:t>Antras lygis</a:t>
            </a:r>
          </a:p>
          <a:p>
            <a:pPr lvl="2" rtl="0"/>
            <a:r>
              <a:rPr lang="lt-LT" noProof="0"/>
              <a:t>Trečias lygis</a:t>
            </a:r>
          </a:p>
          <a:p>
            <a:pPr lvl="3" rtl="0"/>
            <a:r>
              <a:rPr lang="lt-LT" noProof="0"/>
              <a:t>Ketvirtas lygis</a:t>
            </a:r>
          </a:p>
          <a:p>
            <a:pPr lvl="4" rtl="0"/>
            <a:r>
              <a:rPr lang="lt-LT" noProof="0"/>
              <a:t>Penktas lygis</a:t>
            </a:r>
            <a:endParaRPr lang="en-GB" noProof="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en-GB" noProof="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en-GB" noProof="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en-GB" noProof="0" smtClean="0"/>
              <a:pPr/>
              <a:t>‹#›</a:t>
            </a:fld>
            <a:endParaRPr lang="en-GB"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chart" Target="../charts/chart7.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2.png"/><Relationship Id="rId5" Type="http://schemas.openxmlformats.org/officeDocument/2006/relationships/chart" Target="../charts/chart13.xml"/><Relationship Id="rId4" Type="http://schemas.openxmlformats.org/officeDocument/2006/relationships/chart" Target="../charts/chart12.xml"/></Relationships>
</file>

<file path=ppt/slides/_rels/slide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png"/><Relationship Id="rId5" Type="http://schemas.openxmlformats.org/officeDocument/2006/relationships/chart" Target="../charts/chart16.xml"/><Relationship Id="rId4" Type="http://schemas.openxmlformats.org/officeDocument/2006/relationships/chart" Target="../charts/chart15.xml"/></Relationships>
</file>

<file path=ppt/slides/_rels/slide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chart" Target="../charts/chart19.xml"/><Relationship Id="rId4" Type="http://schemas.openxmlformats.org/officeDocument/2006/relationships/chart" Target="../charts/chart18.xml"/></Relationships>
</file>

<file path=ppt/slides/_rels/slide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chart" Target="../charts/chart22.xml"/><Relationship Id="rId4" Type="http://schemas.openxmlformats.org/officeDocument/2006/relationships/chart" Target="../charts/chart2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rtlCol="0">
            <a:normAutofit/>
          </a:bodyPr>
          <a:lstStyle/>
          <a:p>
            <a:pPr rtl="0"/>
            <a:r>
              <a:rPr lang="en-AU" dirty="0"/>
              <a:t>K</a:t>
            </a:r>
            <a:r>
              <a:rPr lang="en-GB" dirty="0"/>
              <a:t>nots </a:t>
            </a:r>
            <a:br>
              <a:rPr lang="en-GB" dirty="0"/>
            </a:br>
            <a:r>
              <a:rPr lang="en-GB" dirty="0"/>
              <a:t>Alpha version.</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rtlCol="0"/>
          <a:lstStyle/>
          <a:p>
            <a:pPr rtl="0"/>
            <a:r>
              <a:rPr lang="en-AU" dirty="0"/>
              <a:t>P</a:t>
            </a:r>
            <a:r>
              <a:rPr lang="en-GB" dirty="0" err="1"/>
              <a:t>resentation</a:t>
            </a:r>
            <a:r>
              <a:rPr lang="en-GB" dirty="0"/>
              <a:t> done by: Emilija Sankauskaitė, </a:t>
            </a:r>
            <a:r>
              <a:rPr lang="en-GB" dirty="0" err="1"/>
              <a:t>Kamilė</a:t>
            </a:r>
            <a:r>
              <a:rPr lang="en-GB" dirty="0"/>
              <a:t> </a:t>
            </a:r>
            <a:r>
              <a:rPr lang="en-GB"/>
              <a:t>Maleiškaitė</a:t>
            </a:r>
            <a:endParaRPr lang="en-GB" dirty="0"/>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C190-2D3A-B664-82A2-38C11E02AFA1}"/>
              </a:ext>
            </a:extLst>
          </p:cNvPr>
          <p:cNvSpPr>
            <a:spLocks noGrp="1"/>
          </p:cNvSpPr>
          <p:nvPr>
            <p:ph type="title"/>
          </p:nvPr>
        </p:nvSpPr>
        <p:spPr/>
        <p:txBody>
          <a:bodyPr/>
          <a:lstStyle/>
          <a:p>
            <a:r>
              <a:rPr lang="en-US" dirty="0"/>
              <a:t>EXAMPLE OF EXTENTION METHOD</a:t>
            </a:r>
          </a:p>
        </p:txBody>
      </p:sp>
      <p:sp>
        <p:nvSpPr>
          <p:cNvPr id="3" name="Date Placeholder 2">
            <a:extLst>
              <a:ext uri="{FF2B5EF4-FFF2-40B4-BE49-F238E27FC236}">
                <a16:creationId xmlns:a16="http://schemas.microsoft.com/office/drawing/2014/main" id="{A4747D08-A476-1276-F0F5-4CE0B4F84593}"/>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28042814-0090-C1E3-88AB-CACA9B0C41CC}"/>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EBAAE868-689C-4275-F209-4D2E95A64816}"/>
              </a:ext>
            </a:extLst>
          </p:cNvPr>
          <p:cNvSpPr>
            <a:spLocks noGrp="1"/>
          </p:cNvSpPr>
          <p:nvPr>
            <p:ph type="sldNum" sz="quarter" idx="12"/>
          </p:nvPr>
        </p:nvSpPr>
        <p:spPr/>
        <p:txBody>
          <a:bodyPr/>
          <a:lstStyle/>
          <a:p>
            <a:pPr rtl="0"/>
            <a:fld id="{B5CEABB6-07DC-46E8-9B57-56EC44A396E5}" type="slidenum">
              <a:rPr lang="en-GB" noProof="0" smtClean="0"/>
              <a:t>10</a:t>
            </a:fld>
            <a:endParaRPr lang="en-GB" noProof="0"/>
          </a:p>
        </p:txBody>
      </p:sp>
      <p:sp>
        <p:nvSpPr>
          <p:cNvPr id="7" name="Content Placeholder 6">
            <a:extLst>
              <a:ext uri="{FF2B5EF4-FFF2-40B4-BE49-F238E27FC236}">
                <a16:creationId xmlns:a16="http://schemas.microsoft.com/office/drawing/2014/main" id="{4D99A0DE-A0E7-88D0-447A-2D2869A4A966}"/>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A37B608E-7BEE-D329-6EB1-3E114AC46FE5}"/>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89C8911D-449D-CB0D-06C8-617EB6F743EF}"/>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C1791A99-7FC5-E645-39BF-E90BDE4C24E5}"/>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7BC8969B-E9D8-DDD3-3047-E108D4CFA9A1}"/>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37A3FC82-6C4B-C17C-2B52-C6C00E583BE3}"/>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88334D03-1A3D-1BED-8C3B-799791541EC0}"/>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832C0CF9-46A5-1D4E-DFE9-021D4EE3B9A3}"/>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ED05773C-B13C-705C-76DA-FDD499E6E675}"/>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9A039D68-41F4-B6D0-1028-C218D0722B32}"/>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F76B64DF-D739-3E29-684C-2B08ACA71B6B}"/>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9EBFD3DE-074C-628F-1DFF-AEDB3BB59E80}"/>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03F49114-438A-51CB-0349-1439A71CDA15}"/>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218F07A9-5B15-0C8E-B16E-6C4983F21182}"/>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906A4293-693F-9EBB-05C5-35EF917BC55B}"/>
              </a:ext>
            </a:extLst>
          </p:cNvPr>
          <p:cNvSpPr>
            <a:spLocks noGrp="1"/>
          </p:cNvSpPr>
          <p:nvPr>
            <p:ph type="body" sz="quarter" idx="35"/>
          </p:nvPr>
        </p:nvSpPr>
        <p:spPr/>
        <p:txBody>
          <a:bodyPr/>
          <a:lstStyle/>
          <a:p>
            <a:endParaRPr lang="en-US"/>
          </a:p>
        </p:txBody>
      </p:sp>
      <p:pic>
        <p:nvPicPr>
          <p:cNvPr id="27" name="Content Placeholder 26" descr="A computer screen with text&#10;&#10;Description automatically generated">
            <a:extLst>
              <a:ext uri="{FF2B5EF4-FFF2-40B4-BE49-F238E27FC236}">
                <a16:creationId xmlns:a16="http://schemas.microsoft.com/office/drawing/2014/main" id="{B00D13DC-07F7-2A33-5638-7F856D04B0FC}"/>
              </a:ext>
            </a:extLst>
          </p:cNvPr>
          <p:cNvPicPr>
            <a:picLocks noGrp="1" noChangeAspect="1"/>
          </p:cNvPicPr>
          <p:nvPr>
            <p:ph sz="quarter" idx="22"/>
          </p:nvPr>
        </p:nvPicPr>
        <p:blipFill>
          <a:blip r:embed="rId2"/>
          <a:stretch>
            <a:fillRect/>
          </a:stretch>
        </p:blipFill>
        <p:spPr>
          <a:xfrm>
            <a:off x="100336" y="1341057"/>
            <a:ext cx="12091664" cy="2942272"/>
          </a:xfrm>
        </p:spPr>
      </p:pic>
    </p:spTree>
    <p:extLst>
      <p:ext uri="{BB962C8B-B14F-4D97-AF65-F5344CB8AC3E}">
        <p14:creationId xmlns:p14="http://schemas.microsoft.com/office/powerpoint/2010/main" val="330856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3159-59A6-219F-7CD9-E2E85D20B6D4}"/>
              </a:ext>
            </a:extLst>
          </p:cNvPr>
          <p:cNvSpPr>
            <a:spLocks noGrp="1"/>
          </p:cNvSpPr>
          <p:nvPr>
            <p:ph type="title"/>
          </p:nvPr>
        </p:nvSpPr>
        <p:spPr/>
        <p:txBody>
          <a:bodyPr/>
          <a:lstStyle/>
          <a:p>
            <a:r>
              <a:rPr lang="en-US" dirty="0"/>
              <a:t>EXAMPLE OF EXTENTION METHOD</a:t>
            </a:r>
          </a:p>
        </p:txBody>
      </p:sp>
      <p:sp>
        <p:nvSpPr>
          <p:cNvPr id="3" name="Date Placeholder 2">
            <a:extLst>
              <a:ext uri="{FF2B5EF4-FFF2-40B4-BE49-F238E27FC236}">
                <a16:creationId xmlns:a16="http://schemas.microsoft.com/office/drawing/2014/main" id="{552DAC7C-6624-1217-ED4B-8386802C6684}"/>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A635F629-CCDF-A32F-FDB5-0F443AF125AE}"/>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D3CBDEB7-320D-1508-12CB-93CFCB1594E1}"/>
              </a:ext>
            </a:extLst>
          </p:cNvPr>
          <p:cNvSpPr>
            <a:spLocks noGrp="1"/>
          </p:cNvSpPr>
          <p:nvPr>
            <p:ph type="sldNum" sz="quarter" idx="12"/>
          </p:nvPr>
        </p:nvSpPr>
        <p:spPr/>
        <p:txBody>
          <a:bodyPr/>
          <a:lstStyle/>
          <a:p>
            <a:pPr rtl="0"/>
            <a:fld id="{B5CEABB6-07DC-46E8-9B57-56EC44A396E5}" type="slidenum">
              <a:rPr lang="en-GB" noProof="0" smtClean="0"/>
              <a:t>11</a:t>
            </a:fld>
            <a:endParaRPr lang="en-GB" noProof="0"/>
          </a:p>
        </p:txBody>
      </p:sp>
      <p:sp>
        <p:nvSpPr>
          <p:cNvPr id="7" name="Content Placeholder 6">
            <a:extLst>
              <a:ext uri="{FF2B5EF4-FFF2-40B4-BE49-F238E27FC236}">
                <a16:creationId xmlns:a16="http://schemas.microsoft.com/office/drawing/2014/main" id="{65F1E4F6-79BD-EE2C-2442-5B539D04A4B1}"/>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BB6EA2C3-A0A2-383A-7BFF-1BF41A22F476}"/>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690545DD-F079-9A4C-D515-52859671C346}"/>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CD6CF73D-552E-71E1-E36F-C2B4E2CE5CD2}"/>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5FBADF95-F5B2-ED82-7E1B-AFFC854BCF57}"/>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796A038A-68CF-10D3-71D1-AEEC73751A53}"/>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C40F5C03-33F8-1481-D81F-619434778AC7}"/>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DE20DC6B-9B48-08A7-D092-07A5FF8B9610}"/>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6990CD2C-684E-E100-F028-27F1723A9E22}"/>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0976024A-DA83-08A0-5490-FF68B13ABF6B}"/>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F3ECC097-65C5-2034-8049-757D9B33D4A0}"/>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ED63454D-113E-CD8C-73EF-FD69A7EA6106}"/>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159D6988-4B71-3D06-37E2-2975BDA81E56}"/>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0FE394D4-1F83-C5AA-D5B5-877F8331D76E}"/>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0E5F4D28-BAAE-87F9-20D6-4D37F4E0B8E1}"/>
              </a:ext>
            </a:extLst>
          </p:cNvPr>
          <p:cNvSpPr>
            <a:spLocks noGrp="1"/>
          </p:cNvSpPr>
          <p:nvPr>
            <p:ph type="body" sz="quarter" idx="35"/>
          </p:nvPr>
        </p:nvSpPr>
        <p:spPr/>
        <p:txBody>
          <a:bodyPr/>
          <a:lstStyle/>
          <a:p>
            <a:endParaRPr lang="en-US"/>
          </a:p>
        </p:txBody>
      </p:sp>
      <p:pic>
        <p:nvPicPr>
          <p:cNvPr id="27" name="Content Placeholder 26" descr="A screenshot of a computer program&#10;&#10;Description automatically generated">
            <a:extLst>
              <a:ext uri="{FF2B5EF4-FFF2-40B4-BE49-F238E27FC236}">
                <a16:creationId xmlns:a16="http://schemas.microsoft.com/office/drawing/2014/main" id="{5743AAE6-FAB7-0874-8FED-8DA74D3B7DEF}"/>
              </a:ext>
            </a:extLst>
          </p:cNvPr>
          <p:cNvPicPr>
            <a:picLocks noGrp="1" noChangeAspect="1"/>
          </p:cNvPicPr>
          <p:nvPr>
            <p:ph sz="quarter" idx="22"/>
          </p:nvPr>
        </p:nvPicPr>
        <p:blipFill>
          <a:blip r:embed="rId2"/>
          <a:stretch>
            <a:fillRect/>
          </a:stretch>
        </p:blipFill>
        <p:spPr>
          <a:xfrm>
            <a:off x="516636" y="1415894"/>
            <a:ext cx="11555938" cy="1737359"/>
          </a:xfrm>
        </p:spPr>
      </p:pic>
    </p:spTree>
    <p:extLst>
      <p:ext uri="{BB962C8B-B14F-4D97-AF65-F5344CB8AC3E}">
        <p14:creationId xmlns:p14="http://schemas.microsoft.com/office/powerpoint/2010/main" val="352002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3F75-1288-9FF6-35ED-BE03234B3051}"/>
              </a:ext>
            </a:extLst>
          </p:cNvPr>
          <p:cNvSpPr>
            <a:spLocks noGrp="1"/>
          </p:cNvSpPr>
          <p:nvPr>
            <p:ph type="title"/>
          </p:nvPr>
        </p:nvSpPr>
        <p:spPr/>
        <p:txBody>
          <a:bodyPr/>
          <a:lstStyle/>
          <a:p>
            <a:r>
              <a:rPr lang="en-US" dirty="0"/>
              <a:t>Example of </a:t>
            </a:r>
            <a:r>
              <a:rPr lang="en-US" dirty="0" err="1"/>
              <a:t>extention</a:t>
            </a:r>
            <a:r>
              <a:rPr lang="en-US" dirty="0"/>
              <a:t> method</a:t>
            </a:r>
          </a:p>
        </p:txBody>
      </p:sp>
      <p:sp>
        <p:nvSpPr>
          <p:cNvPr id="3" name="Date Placeholder 2">
            <a:extLst>
              <a:ext uri="{FF2B5EF4-FFF2-40B4-BE49-F238E27FC236}">
                <a16:creationId xmlns:a16="http://schemas.microsoft.com/office/drawing/2014/main" id="{B80D5AEF-BCB9-7604-36E1-62C79758757E}"/>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56C72F58-E7B2-920F-F002-8402D345FDAF}"/>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C530EC20-5A2D-7137-B7FD-201534ED00F0}"/>
              </a:ext>
            </a:extLst>
          </p:cNvPr>
          <p:cNvSpPr>
            <a:spLocks noGrp="1"/>
          </p:cNvSpPr>
          <p:nvPr>
            <p:ph type="sldNum" sz="quarter" idx="12"/>
          </p:nvPr>
        </p:nvSpPr>
        <p:spPr/>
        <p:txBody>
          <a:bodyPr/>
          <a:lstStyle/>
          <a:p>
            <a:pPr rtl="0"/>
            <a:fld id="{B5CEABB6-07DC-46E8-9B57-56EC44A396E5}" type="slidenum">
              <a:rPr lang="en-GB" noProof="0" smtClean="0"/>
              <a:t>12</a:t>
            </a:fld>
            <a:endParaRPr lang="en-GB" noProof="0"/>
          </a:p>
        </p:txBody>
      </p:sp>
      <p:pic>
        <p:nvPicPr>
          <p:cNvPr id="23" name="Content Placeholder 22" descr="A screenshot of a computer program&#10;&#10;Description automatically generated">
            <a:extLst>
              <a:ext uri="{FF2B5EF4-FFF2-40B4-BE49-F238E27FC236}">
                <a16:creationId xmlns:a16="http://schemas.microsoft.com/office/drawing/2014/main" id="{D7C2142E-6CBB-1A5D-FA04-BC68A37E66D8}"/>
              </a:ext>
            </a:extLst>
          </p:cNvPr>
          <p:cNvPicPr>
            <a:picLocks noGrp="1" noChangeAspect="1"/>
          </p:cNvPicPr>
          <p:nvPr>
            <p:ph sz="quarter" idx="22"/>
          </p:nvPr>
        </p:nvPicPr>
        <p:blipFill>
          <a:blip r:embed="rId2"/>
          <a:stretch>
            <a:fillRect/>
          </a:stretch>
        </p:blipFill>
        <p:spPr>
          <a:xfrm>
            <a:off x="615788" y="1344586"/>
            <a:ext cx="9869331" cy="4727587"/>
          </a:xfrm>
        </p:spPr>
      </p:pic>
      <p:sp>
        <p:nvSpPr>
          <p:cNvPr id="7" name="Content Placeholder 6">
            <a:extLst>
              <a:ext uri="{FF2B5EF4-FFF2-40B4-BE49-F238E27FC236}">
                <a16:creationId xmlns:a16="http://schemas.microsoft.com/office/drawing/2014/main" id="{9AD3EF6D-5195-2735-6D04-DD44968343E9}"/>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06FABCC1-6F2A-C019-4334-6AF97A290AE4}"/>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314B36C4-333B-DB40-7FF4-AB62D7D58710}"/>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1BAE2B1D-9DC8-B2EA-B266-E2B7E56A2DD6}"/>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8F32F000-8E34-F348-57DE-97398D96CB4D}"/>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237670F1-0375-EB1E-D68C-CA9E47FD5BCD}"/>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052B0198-ED2C-117E-A063-DC80BA9E5BBE}"/>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7825CB0A-C115-CEDC-983A-6CAD8D20C315}"/>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BD0A2DE6-B440-3DB9-1CE0-FB865042FA88}"/>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4C0013CD-5004-6315-528F-EE9BDB4F2789}"/>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A5B2819A-26E5-1556-A864-6DDA90B7652D}"/>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EE767791-B9C3-0666-9D07-BFFFA3682B80}"/>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5B33061F-B6DD-5ADD-991C-255DF0C12401}"/>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078299DD-3404-5ED6-9613-2110F900F95A}"/>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4E98A94A-2275-0959-8095-86A2211DCD80}"/>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268999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BCDA3-791E-5C0B-F15A-AFAED5CF3BB3}"/>
              </a:ext>
            </a:extLst>
          </p:cNvPr>
          <p:cNvSpPr>
            <a:spLocks noGrp="1"/>
          </p:cNvSpPr>
          <p:nvPr>
            <p:ph type="title"/>
          </p:nvPr>
        </p:nvSpPr>
        <p:spPr/>
        <p:txBody>
          <a:bodyPr/>
          <a:lstStyle/>
          <a:p>
            <a:r>
              <a:rPr lang="en-US" dirty="0"/>
              <a:t>ENUM USAGE</a:t>
            </a:r>
          </a:p>
        </p:txBody>
      </p:sp>
      <p:sp>
        <p:nvSpPr>
          <p:cNvPr id="3" name="Date Placeholder 2">
            <a:extLst>
              <a:ext uri="{FF2B5EF4-FFF2-40B4-BE49-F238E27FC236}">
                <a16:creationId xmlns:a16="http://schemas.microsoft.com/office/drawing/2014/main" id="{D96099AF-43EB-4DCF-201F-4E55C754FFDA}"/>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403FFD2E-9766-0400-8315-571386BDBEEC}"/>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D1510221-A459-EEFB-0DBB-B67C892D54E6}"/>
              </a:ext>
            </a:extLst>
          </p:cNvPr>
          <p:cNvSpPr>
            <a:spLocks noGrp="1"/>
          </p:cNvSpPr>
          <p:nvPr>
            <p:ph type="sldNum" sz="quarter" idx="12"/>
          </p:nvPr>
        </p:nvSpPr>
        <p:spPr/>
        <p:txBody>
          <a:bodyPr/>
          <a:lstStyle/>
          <a:p>
            <a:pPr rtl="0"/>
            <a:fld id="{B5CEABB6-07DC-46E8-9B57-56EC44A396E5}" type="slidenum">
              <a:rPr lang="en-GB" noProof="0" smtClean="0"/>
              <a:t>13</a:t>
            </a:fld>
            <a:endParaRPr lang="en-GB" noProof="0"/>
          </a:p>
        </p:txBody>
      </p:sp>
      <p:pic>
        <p:nvPicPr>
          <p:cNvPr id="23" name="Content Placeholder 22" descr="A screenshot of a video game&#10;&#10;Description automatically generated">
            <a:extLst>
              <a:ext uri="{FF2B5EF4-FFF2-40B4-BE49-F238E27FC236}">
                <a16:creationId xmlns:a16="http://schemas.microsoft.com/office/drawing/2014/main" id="{077D07A1-2154-349B-C542-AF65893B6E7E}"/>
              </a:ext>
            </a:extLst>
          </p:cNvPr>
          <p:cNvPicPr>
            <a:picLocks noGrp="1" noChangeAspect="1"/>
          </p:cNvPicPr>
          <p:nvPr>
            <p:ph sz="quarter" idx="22"/>
          </p:nvPr>
        </p:nvPicPr>
        <p:blipFill>
          <a:blip r:embed="rId2"/>
          <a:stretch>
            <a:fillRect/>
          </a:stretch>
        </p:blipFill>
        <p:spPr>
          <a:xfrm>
            <a:off x="830579" y="1516236"/>
            <a:ext cx="8169199" cy="3141997"/>
          </a:xfrm>
        </p:spPr>
      </p:pic>
      <p:sp>
        <p:nvSpPr>
          <p:cNvPr id="7" name="Content Placeholder 6">
            <a:extLst>
              <a:ext uri="{FF2B5EF4-FFF2-40B4-BE49-F238E27FC236}">
                <a16:creationId xmlns:a16="http://schemas.microsoft.com/office/drawing/2014/main" id="{0691501C-96AA-3730-FE7E-1200BE9166C1}"/>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26A17515-D4B7-CAB4-63A0-67C7CC97F3D5}"/>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846CE4BB-DE2C-4E23-F2F2-CC529A19BE6C}"/>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18AE0ABE-E953-C7A8-D4DB-B1AD95CFEA6B}"/>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A1A631EE-3450-6F5F-6B00-C4D03C81176C}"/>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DEEAFB8D-E9F0-3857-9436-EB37088081A6}"/>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18A217AF-CA8F-D648-6339-5DA22BC01C5C}"/>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761B6780-9FA2-A40B-3160-E7DF6A55CA3E}"/>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98C2866-8C8E-983D-9908-0D4FE0149075}"/>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6F387485-34D2-4239-8C75-8398B9DD5674}"/>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5EEDD77F-F015-ADFB-6EA5-02F31C5D24D0}"/>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EFFD084C-A5AC-A088-28EA-C7048606DB87}"/>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60452DA9-1A26-808D-F1FB-DC35B6201F05}"/>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3645F009-E24D-8396-986F-A15575ED41B0}"/>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38D65578-6553-2214-8D2F-4EB9917EFD0B}"/>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407008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1DBF-3E49-F35A-62FD-E281399D1F23}"/>
              </a:ext>
            </a:extLst>
          </p:cNvPr>
          <p:cNvSpPr>
            <a:spLocks noGrp="1"/>
          </p:cNvSpPr>
          <p:nvPr>
            <p:ph type="title"/>
          </p:nvPr>
        </p:nvSpPr>
        <p:spPr/>
        <p:txBody>
          <a:bodyPr/>
          <a:lstStyle/>
          <a:p>
            <a:r>
              <a:rPr lang="en-US" dirty="0"/>
              <a:t>ENUM USAGE</a:t>
            </a:r>
          </a:p>
        </p:txBody>
      </p:sp>
      <p:sp>
        <p:nvSpPr>
          <p:cNvPr id="3" name="Date Placeholder 2">
            <a:extLst>
              <a:ext uri="{FF2B5EF4-FFF2-40B4-BE49-F238E27FC236}">
                <a16:creationId xmlns:a16="http://schemas.microsoft.com/office/drawing/2014/main" id="{1D305C24-2B16-1718-6DE9-CE8E5B6CBBDE}"/>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D2B7BA4B-53EF-2786-0BE2-47B76E5E1B7E}"/>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12B61229-36D3-E936-0CA0-6A53EEEA27FB}"/>
              </a:ext>
            </a:extLst>
          </p:cNvPr>
          <p:cNvSpPr>
            <a:spLocks noGrp="1"/>
          </p:cNvSpPr>
          <p:nvPr>
            <p:ph type="sldNum" sz="quarter" idx="12"/>
          </p:nvPr>
        </p:nvSpPr>
        <p:spPr/>
        <p:txBody>
          <a:bodyPr/>
          <a:lstStyle/>
          <a:p>
            <a:pPr rtl="0"/>
            <a:fld id="{B5CEABB6-07DC-46E8-9B57-56EC44A396E5}" type="slidenum">
              <a:rPr lang="en-GB" noProof="0" smtClean="0"/>
              <a:t>14</a:t>
            </a:fld>
            <a:endParaRPr lang="en-GB" noProof="0"/>
          </a:p>
        </p:txBody>
      </p:sp>
      <p:pic>
        <p:nvPicPr>
          <p:cNvPr id="23" name="Content Placeholder 22" descr="A screen shot of a computer program&#10;&#10;Description automatically generated">
            <a:extLst>
              <a:ext uri="{FF2B5EF4-FFF2-40B4-BE49-F238E27FC236}">
                <a16:creationId xmlns:a16="http://schemas.microsoft.com/office/drawing/2014/main" id="{3C4F625A-7BDA-4935-6380-4DD62E147D77}"/>
              </a:ext>
            </a:extLst>
          </p:cNvPr>
          <p:cNvPicPr>
            <a:picLocks noGrp="1" noChangeAspect="1"/>
          </p:cNvPicPr>
          <p:nvPr>
            <p:ph sz="quarter" idx="22"/>
          </p:nvPr>
        </p:nvPicPr>
        <p:blipFill>
          <a:blip r:embed="rId2"/>
          <a:stretch>
            <a:fillRect/>
          </a:stretch>
        </p:blipFill>
        <p:spPr>
          <a:xfrm>
            <a:off x="480060" y="1619154"/>
            <a:ext cx="7395972" cy="4545441"/>
          </a:xfrm>
        </p:spPr>
      </p:pic>
      <p:sp>
        <p:nvSpPr>
          <p:cNvPr id="7" name="Content Placeholder 6">
            <a:extLst>
              <a:ext uri="{FF2B5EF4-FFF2-40B4-BE49-F238E27FC236}">
                <a16:creationId xmlns:a16="http://schemas.microsoft.com/office/drawing/2014/main" id="{E594A5A2-C945-E2E7-B368-44758850A8DD}"/>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FF4DD051-11EC-859B-C9BA-5FB2F3FFBAE4}"/>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ACB532D7-D700-F693-7BD5-12A5CC551392}"/>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5401A92A-223A-E3C7-B114-98E61D596611}"/>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E8F59FDD-D349-63EA-AE07-ADDA62BF5FE9}"/>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9CC74870-CC57-5EFB-3A22-8A886D062612}"/>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5F52595A-BD93-2DDC-26AD-5557CA60F04D}"/>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EC5E0B7F-3D03-99AD-864E-88613A260CE6}"/>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DA04048B-F505-0F3E-2ADE-53E577E3DBAD}"/>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33D9B0FA-6C43-8AAE-41E6-95F1BD554BA9}"/>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512B31CE-54DC-7B55-53A4-9ECDFA71CC0C}"/>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109AE091-FAB5-3F58-7CCC-D7224F1B916D}"/>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03E0DC68-7EB1-0C3D-86DB-30E44EDD0599}"/>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56B7A18E-BDF0-B1B9-74A9-48D46F5EF664}"/>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D2B3D0AE-9958-3F10-2B26-70908A301A8D}"/>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394833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770B-642E-E4D5-A2E3-6162C01EEDE6}"/>
              </a:ext>
            </a:extLst>
          </p:cNvPr>
          <p:cNvSpPr>
            <a:spLocks noGrp="1"/>
          </p:cNvSpPr>
          <p:nvPr>
            <p:ph type="title"/>
          </p:nvPr>
        </p:nvSpPr>
        <p:spPr/>
        <p:txBody>
          <a:bodyPr/>
          <a:lstStyle/>
          <a:p>
            <a:r>
              <a:rPr lang="en-US" dirty="0"/>
              <a:t>ENUM USAGE</a:t>
            </a:r>
          </a:p>
        </p:txBody>
      </p:sp>
      <p:sp>
        <p:nvSpPr>
          <p:cNvPr id="3" name="Date Placeholder 2">
            <a:extLst>
              <a:ext uri="{FF2B5EF4-FFF2-40B4-BE49-F238E27FC236}">
                <a16:creationId xmlns:a16="http://schemas.microsoft.com/office/drawing/2014/main" id="{E4C5EC47-2616-8595-C50C-F5DE7A58E588}"/>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63D10D2C-674B-4D35-347A-169DC4D9CE8B}"/>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49282FBD-7A46-95AE-9052-0BA8F9F9332F}"/>
              </a:ext>
            </a:extLst>
          </p:cNvPr>
          <p:cNvSpPr>
            <a:spLocks noGrp="1"/>
          </p:cNvSpPr>
          <p:nvPr>
            <p:ph type="sldNum" sz="quarter" idx="12"/>
          </p:nvPr>
        </p:nvSpPr>
        <p:spPr/>
        <p:txBody>
          <a:bodyPr/>
          <a:lstStyle/>
          <a:p>
            <a:pPr rtl="0"/>
            <a:fld id="{B5CEABB6-07DC-46E8-9B57-56EC44A396E5}" type="slidenum">
              <a:rPr lang="en-GB" noProof="0" smtClean="0"/>
              <a:t>15</a:t>
            </a:fld>
            <a:endParaRPr lang="en-GB" noProof="0"/>
          </a:p>
        </p:txBody>
      </p:sp>
      <p:pic>
        <p:nvPicPr>
          <p:cNvPr id="23" name="Content Placeholder 22" descr="A computer screen shot of a program code&#10;&#10;Description automatically generated">
            <a:extLst>
              <a:ext uri="{FF2B5EF4-FFF2-40B4-BE49-F238E27FC236}">
                <a16:creationId xmlns:a16="http://schemas.microsoft.com/office/drawing/2014/main" id="{7245E842-F406-30F0-287C-869ACD449A30}"/>
              </a:ext>
            </a:extLst>
          </p:cNvPr>
          <p:cNvPicPr>
            <a:picLocks noGrp="1" noChangeAspect="1"/>
          </p:cNvPicPr>
          <p:nvPr>
            <p:ph sz="quarter" idx="22"/>
          </p:nvPr>
        </p:nvPicPr>
        <p:blipFill>
          <a:blip r:embed="rId2"/>
          <a:stretch>
            <a:fillRect/>
          </a:stretch>
        </p:blipFill>
        <p:spPr>
          <a:xfrm>
            <a:off x="373933" y="1314078"/>
            <a:ext cx="10654889" cy="4708770"/>
          </a:xfrm>
        </p:spPr>
      </p:pic>
      <p:sp>
        <p:nvSpPr>
          <p:cNvPr id="7" name="Content Placeholder 6">
            <a:extLst>
              <a:ext uri="{FF2B5EF4-FFF2-40B4-BE49-F238E27FC236}">
                <a16:creationId xmlns:a16="http://schemas.microsoft.com/office/drawing/2014/main" id="{55691B0F-4A97-E641-3329-89755AD371AE}"/>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88734E02-E30C-87F6-98F4-84A18C30A2CB}"/>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59D8EDBE-FAAA-6639-E6A5-FFDD73137849}"/>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F15C1261-EE27-CEC5-5B36-A794D763BF81}"/>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32A125B5-7FC7-B25C-7565-ED190215AE39}"/>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F2B3B84A-6F0E-F85C-40AF-6E9E40455773}"/>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DFDFE6D3-A23A-F492-4594-7284C46A1C98}"/>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468C2C79-98BA-88FF-F0A3-C7BBB6376158}"/>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EC5A95D0-6C07-C7D7-0CB5-2440821F1569}"/>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B53E3C98-0D34-91D4-3E99-21F3168916C1}"/>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FE9C79A-40EF-4762-8AD3-251A426A202C}"/>
              </a:ext>
            </a:extLst>
          </p:cNvPr>
          <p:cNvSpPr>
            <a:spLocks noGrp="1"/>
          </p:cNvSpPr>
          <p:nvPr>
            <p:ph type="body" sz="quarter" idx="30"/>
          </p:nvPr>
        </p:nvSpPr>
        <p:spPr/>
        <p:txBody>
          <a:bodyPr/>
          <a:lstStyle/>
          <a:p>
            <a:endParaRPr lang="en-US" dirty="0"/>
          </a:p>
        </p:txBody>
      </p:sp>
      <p:sp>
        <p:nvSpPr>
          <p:cNvPr id="18" name="Text Placeholder 17">
            <a:extLst>
              <a:ext uri="{FF2B5EF4-FFF2-40B4-BE49-F238E27FC236}">
                <a16:creationId xmlns:a16="http://schemas.microsoft.com/office/drawing/2014/main" id="{87A158E6-3ED6-3EA8-D002-4F31826919D2}"/>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813A1877-428A-9C96-7508-30EBBC63C423}"/>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D7B958E9-F8A0-B64C-D212-3C9CBA25B8F1}"/>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4E1E4375-F63A-6191-98AF-36E7D81EEC91}"/>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25003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9FCC-19D4-CD10-D508-8FEA68234FCF}"/>
              </a:ext>
            </a:extLst>
          </p:cNvPr>
          <p:cNvSpPr>
            <a:spLocks noGrp="1"/>
          </p:cNvSpPr>
          <p:nvPr>
            <p:ph type="title"/>
          </p:nvPr>
        </p:nvSpPr>
        <p:spPr/>
        <p:txBody>
          <a:bodyPr/>
          <a:lstStyle/>
          <a:p>
            <a:r>
              <a:rPr lang="en-US"/>
              <a:t>Enum usage</a:t>
            </a:r>
          </a:p>
        </p:txBody>
      </p:sp>
      <p:sp>
        <p:nvSpPr>
          <p:cNvPr id="3" name="Date Placeholder 2">
            <a:extLst>
              <a:ext uri="{FF2B5EF4-FFF2-40B4-BE49-F238E27FC236}">
                <a16:creationId xmlns:a16="http://schemas.microsoft.com/office/drawing/2014/main" id="{DCB411D6-875D-CC25-0AFB-810A482496D3}"/>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E42AEECA-39B9-3882-5264-34027BFC1779}"/>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583FE020-FEB3-D953-E330-5ECB469A01A6}"/>
              </a:ext>
            </a:extLst>
          </p:cNvPr>
          <p:cNvSpPr>
            <a:spLocks noGrp="1"/>
          </p:cNvSpPr>
          <p:nvPr>
            <p:ph type="sldNum" sz="quarter" idx="12"/>
          </p:nvPr>
        </p:nvSpPr>
        <p:spPr/>
        <p:txBody>
          <a:bodyPr/>
          <a:lstStyle/>
          <a:p>
            <a:pPr rtl="0"/>
            <a:fld id="{B5CEABB6-07DC-46E8-9B57-56EC44A396E5}" type="slidenum">
              <a:rPr lang="en-GB" noProof="0" smtClean="0"/>
              <a:t>16</a:t>
            </a:fld>
            <a:endParaRPr lang="en-GB" noProof="0"/>
          </a:p>
        </p:txBody>
      </p:sp>
      <p:pic>
        <p:nvPicPr>
          <p:cNvPr id="23" name="Content Placeholder 22" descr="A screen shot of a computer program&#10;&#10;Description automatically generated">
            <a:extLst>
              <a:ext uri="{FF2B5EF4-FFF2-40B4-BE49-F238E27FC236}">
                <a16:creationId xmlns:a16="http://schemas.microsoft.com/office/drawing/2014/main" id="{31CD17C9-1059-6136-F3E6-31D10649E856}"/>
              </a:ext>
            </a:extLst>
          </p:cNvPr>
          <p:cNvPicPr>
            <a:picLocks noGrp="1" noChangeAspect="1"/>
          </p:cNvPicPr>
          <p:nvPr>
            <p:ph sz="quarter" idx="22"/>
          </p:nvPr>
        </p:nvPicPr>
        <p:blipFill>
          <a:blip r:embed="rId2"/>
          <a:stretch>
            <a:fillRect/>
          </a:stretch>
        </p:blipFill>
        <p:spPr>
          <a:xfrm>
            <a:off x="582612" y="1513104"/>
            <a:ext cx="8035115" cy="4320768"/>
          </a:xfrm>
        </p:spPr>
      </p:pic>
      <p:sp>
        <p:nvSpPr>
          <p:cNvPr id="7" name="Content Placeholder 6">
            <a:extLst>
              <a:ext uri="{FF2B5EF4-FFF2-40B4-BE49-F238E27FC236}">
                <a16:creationId xmlns:a16="http://schemas.microsoft.com/office/drawing/2014/main" id="{4FFFAC98-C6EC-8A3C-27BC-5EF089B9E015}"/>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A2B0659E-2355-FE99-018E-8ED8DF277476}"/>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E1E67550-45AA-95A7-DE82-9F46F3B00975}"/>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1897447F-B899-1887-E5B1-FB58D43DF40F}"/>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8CD251DB-5A6C-904D-592E-F14CB8678973}"/>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069230D5-51DD-251E-14E6-34280793ADA9}"/>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949A5020-05C0-C112-D571-F84F8175391D}"/>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8AF34A47-F997-2969-6131-123E2AFBD088}"/>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2B58146-0A2E-5863-11B6-CF8E866F5A17}"/>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04E6C25B-E421-7806-C39D-B349490B7135}"/>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527A4B9-7ACB-C505-9317-824184003C44}"/>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8936AA23-3399-8E88-F4D7-ECD7140FEA90}"/>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757BCA55-3E6C-3AAA-D9AC-7C30115C0D74}"/>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FAE3864F-7D8B-7F23-645B-D44BB2D5C4FF}"/>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2394E142-93E5-ACF8-2782-00B49B7F181A}"/>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3499817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BAF2-FFD1-DA3A-A55B-F31EE1C3E498}"/>
              </a:ext>
            </a:extLst>
          </p:cNvPr>
          <p:cNvSpPr>
            <a:spLocks noGrp="1"/>
          </p:cNvSpPr>
          <p:nvPr>
            <p:ph type="title"/>
          </p:nvPr>
        </p:nvSpPr>
        <p:spPr/>
        <p:txBody>
          <a:bodyPr/>
          <a:lstStyle/>
          <a:p>
            <a:r>
              <a:rPr lang="en-US" dirty="0" err="1"/>
              <a:t>Iequatable</a:t>
            </a:r>
            <a:r>
              <a:rPr lang="en-US" dirty="0"/>
              <a:t> usage</a:t>
            </a:r>
          </a:p>
        </p:txBody>
      </p:sp>
      <p:sp>
        <p:nvSpPr>
          <p:cNvPr id="3" name="Date Placeholder 2">
            <a:extLst>
              <a:ext uri="{FF2B5EF4-FFF2-40B4-BE49-F238E27FC236}">
                <a16:creationId xmlns:a16="http://schemas.microsoft.com/office/drawing/2014/main" id="{CBD82FA7-1C4E-B873-68D1-1FD2757B5849}"/>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B2764AE1-5656-069F-0CF6-AF097A883803}"/>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F378F6AD-58DD-E457-D111-C6AA831FB409}"/>
              </a:ext>
            </a:extLst>
          </p:cNvPr>
          <p:cNvSpPr>
            <a:spLocks noGrp="1"/>
          </p:cNvSpPr>
          <p:nvPr>
            <p:ph type="sldNum" sz="quarter" idx="12"/>
          </p:nvPr>
        </p:nvSpPr>
        <p:spPr/>
        <p:txBody>
          <a:bodyPr/>
          <a:lstStyle/>
          <a:p>
            <a:pPr rtl="0"/>
            <a:fld id="{B5CEABB6-07DC-46E8-9B57-56EC44A396E5}" type="slidenum">
              <a:rPr lang="en-GB" noProof="0" smtClean="0"/>
              <a:t>17</a:t>
            </a:fld>
            <a:endParaRPr lang="en-GB" noProof="0"/>
          </a:p>
        </p:txBody>
      </p:sp>
      <p:pic>
        <p:nvPicPr>
          <p:cNvPr id="23" name="Content Placeholder 22">
            <a:extLst>
              <a:ext uri="{FF2B5EF4-FFF2-40B4-BE49-F238E27FC236}">
                <a16:creationId xmlns:a16="http://schemas.microsoft.com/office/drawing/2014/main" id="{D7906242-BD17-FEAB-3241-EF5451255FE5}"/>
              </a:ext>
            </a:extLst>
          </p:cNvPr>
          <p:cNvPicPr>
            <a:picLocks noGrp="1" noChangeAspect="1"/>
          </p:cNvPicPr>
          <p:nvPr>
            <p:ph sz="quarter" idx="22"/>
          </p:nvPr>
        </p:nvPicPr>
        <p:blipFill>
          <a:blip r:embed="rId2"/>
          <a:stretch>
            <a:fillRect/>
          </a:stretch>
        </p:blipFill>
        <p:spPr>
          <a:xfrm>
            <a:off x="838200" y="1318436"/>
            <a:ext cx="7189381" cy="5198609"/>
          </a:xfrm>
        </p:spPr>
      </p:pic>
      <p:sp>
        <p:nvSpPr>
          <p:cNvPr id="7" name="Content Placeholder 6">
            <a:extLst>
              <a:ext uri="{FF2B5EF4-FFF2-40B4-BE49-F238E27FC236}">
                <a16:creationId xmlns:a16="http://schemas.microsoft.com/office/drawing/2014/main" id="{6115505E-6483-5ABA-C212-55B4E3FAF11F}"/>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EF1E85B8-BC78-68E5-09C7-D610FF29F845}"/>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27294EFC-9CD6-6871-D793-A3CA327D0B1C}"/>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C2409676-50C7-4CB8-B3FD-BADA1511063D}"/>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54355E40-7F8F-AB00-581D-4221B19968CC}"/>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20D12940-FCA8-8C1F-69B8-E35576C575B4}"/>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8CEF7F89-A9FF-8622-C430-3E9AB715CFDB}"/>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664C7353-2C10-C87A-BD8A-DF6FDB874898}"/>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F05FFC11-019A-65A3-8CC1-43698E15D2BE}"/>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CBDA3DB6-D75F-028A-3582-EEF10E647095}"/>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6BF55BE3-B4D5-595A-7F8C-D2EDB70C2D86}"/>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2E78F643-AD41-76A9-1D7E-023789A4A269}"/>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165CED59-461E-6988-C2BF-F6C0C1349745}"/>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E1481782-3D33-E7EA-BBBE-7A79AEF87423}"/>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1CD62C7C-317E-5DBC-F319-EF1318693CBD}"/>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92796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590D-C49A-7CFD-943F-0292236C88F3}"/>
              </a:ext>
            </a:extLst>
          </p:cNvPr>
          <p:cNvSpPr>
            <a:spLocks noGrp="1"/>
          </p:cNvSpPr>
          <p:nvPr>
            <p:ph type="title"/>
          </p:nvPr>
        </p:nvSpPr>
        <p:spPr/>
        <p:txBody>
          <a:bodyPr/>
          <a:lstStyle/>
          <a:p>
            <a:r>
              <a:rPr lang="en-US" dirty="0" err="1"/>
              <a:t>Iequatable</a:t>
            </a:r>
            <a:r>
              <a:rPr lang="en-US" dirty="0"/>
              <a:t> usage</a:t>
            </a:r>
          </a:p>
        </p:txBody>
      </p:sp>
      <p:sp>
        <p:nvSpPr>
          <p:cNvPr id="3" name="Date Placeholder 2">
            <a:extLst>
              <a:ext uri="{FF2B5EF4-FFF2-40B4-BE49-F238E27FC236}">
                <a16:creationId xmlns:a16="http://schemas.microsoft.com/office/drawing/2014/main" id="{BE6611DE-7368-14C1-2A50-C23BB8519BDB}"/>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E68EB355-9B49-C6BF-ABDB-092CB505C5CE}"/>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CDAF8256-A20C-4A0E-49A9-3BCFC5820204}"/>
              </a:ext>
            </a:extLst>
          </p:cNvPr>
          <p:cNvSpPr>
            <a:spLocks noGrp="1"/>
          </p:cNvSpPr>
          <p:nvPr>
            <p:ph type="sldNum" sz="quarter" idx="12"/>
          </p:nvPr>
        </p:nvSpPr>
        <p:spPr/>
        <p:txBody>
          <a:bodyPr/>
          <a:lstStyle/>
          <a:p>
            <a:pPr rtl="0"/>
            <a:fld id="{B5CEABB6-07DC-46E8-9B57-56EC44A396E5}" type="slidenum">
              <a:rPr lang="en-GB" noProof="0" smtClean="0"/>
              <a:t>18</a:t>
            </a:fld>
            <a:endParaRPr lang="en-GB" noProof="0"/>
          </a:p>
        </p:txBody>
      </p:sp>
      <p:pic>
        <p:nvPicPr>
          <p:cNvPr id="23" name="Content Placeholder 22" descr="A screenshot of a computer&#10;&#10;Description automatically generated">
            <a:extLst>
              <a:ext uri="{FF2B5EF4-FFF2-40B4-BE49-F238E27FC236}">
                <a16:creationId xmlns:a16="http://schemas.microsoft.com/office/drawing/2014/main" id="{5682C388-A6F0-12F1-32FB-AEBB7EB404FD}"/>
              </a:ext>
            </a:extLst>
          </p:cNvPr>
          <p:cNvPicPr>
            <a:picLocks noGrp="1" noChangeAspect="1"/>
          </p:cNvPicPr>
          <p:nvPr>
            <p:ph sz="quarter" idx="22"/>
          </p:nvPr>
        </p:nvPicPr>
        <p:blipFill>
          <a:blip r:embed="rId2"/>
          <a:stretch>
            <a:fillRect/>
          </a:stretch>
        </p:blipFill>
        <p:spPr>
          <a:xfrm>
            <a:off x="645928" y="1545199"/>
            <a:ext cx="10473860" cy="3696652"/>
          </a:xfrm>
        </p:spPr>
      </p:pic>
      <p:sp>
        <p:nvSpPr>
          <p:cNvPr id="7" name="Content Placeholder 6">
            <a:extLst>
              <a:ext uri="{FF2B5EF4-FFF2-40B4-BE49-F238E27FC236}">
                <a16:creationId xmlns:a16="http://schemas.microsoft.com/office/drawing/2014/main" id="{B6B1762D-667F-211E-D07E-E241DF198CA2}"/>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8F2FA36E-92C4-499E-C4C7-4E5C1E80A317}"/>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E91AA216-1FE7-6828-6B7D-50D967B14027}"/>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83F8CD07-5E3F-F8EF-C2DD-123592E838C7}"/>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8B502346-0422-537C-ED3E-7BD7747AE49F}"/>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6288C850-2B0C-9877-B7EF-75D081502A4B}"/>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EA3AB349-6383-0A11-1840-7C6AEE29A6D0}"/>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953E75B1-0894-2501-DB4E-740BB9A7D09B}"/>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CC36E4D-AC48-6EFE-6CC0-7280F81D8603}"/>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E5F99F62-2951-96AA-4D0D-C50B5FB5CBED}"/>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D3533A1D-617D-0252-6CD7-B504D98E1741}"/>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B3301C04-0096-3FB5-93B2-62E8D9D3712B}"/>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379FC964-F5AE-8790-35DE-F8D783928C16}"/>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E71BE843-C867-5BD2-47D7-AEC4216A0B6E}"/>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C81FCFAA-4003-0145-340C-4DA71B195F65}"/>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68359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rtlCol="0"/>
          <a:lstStyle/>
          <a:p>
            <a:pPr rtl="0"/>
            <a:r>
              <a:rPr lang="en-GB"/>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rtlCol="0"/>
          <a:lstStyle/>
          <a:p>
            <a:pPr rtl="0"/>
            <a:endParaRPr lang="en-GB" dirty="0"/>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19</a:t>
            </a:fld>
            <a:endParaRPr lang="en-GB"/>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816776696"/>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2538521523"/>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966096879"/>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70162638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6"/>
          </a:graphicData>
        </a:graphic>
      </p:graphicFrame>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2</a:t>
            </a:fld>
            <a:endParaRPr lang="en-GB" dirty="0"/>
          </a:p>
        </p:txBody>
      </p:sp>
      <p:sp>
        <p:nvSpPr>
          <p:cNvPr id="7" name="Pavadinimas 6">
            <a:extLst>
              <a:ext uri="{FF2B5EF4-FFF2-40B4-BE49-F238E27FC236}">
                <a16:creationId xmlns:a16="http://schemas.microsoft.com/office/drawing/2014/main" id="{24B9D6D6-BC17-145D-BDA7-E6620720181A}"/>
              </a:ext>
            </a:extLst>
          </p:cNvPr>
          <p:cNvSpPr>
            <a:spLocks noGrp="1"/>
          </p:cNvSpPr>
          <p:nvPr>
            <p:ph type="title"/>
          </p:nvPr>
        </p:nvSpPr>
        <p:spPr>
          <a:xfrm>
            <a:off x="0" y="-272829"/>
            <a:ext cx="10515600" cy="1325563"/>
          </a:xfrm>
        </p:spPr>
        <p:txBody>
          <a:bodyPr/>
          <a:lstStyle/>
          <a:p>
            <a:r>
              <a:rPr lang="en-GB" dirty="0"/>
              <a:t>				Requirements</a:t>
            </a:r>
          </a:p>
        </p:txBody>
      </p:sp>
      <p:sp>
        <p:nvSpPr>
          <p:cNvPr id="9" name="Teksto vietos rezervavimo ženklas 8">
            <a:extLst>
              <a:ext uri="{FF2B5EF4-FFF2-40B4-BE49-F238E27FC236}">
                <a16:creationId xmlns:a16="http://schemas.microsoft.com/office/drawing/2014/main" id="{71221E33-3654-F0E7-2CFC-051F47D0BDB8}"/>
              </a:ext>
            </a:extLst>
          </p:cNvPr>
          <p:cNvSpPr>
            <a:spLocks noGrp="1"/>
          </p:cNvSpPr>
          <p:nvPr>
            <p:ph type="body" sz="quarter" idx="14"/>
          </p:nvPr>
        </p:nvSpPr>
        <p:spPr>
          <a:xfrm>
            <a:off x="0" y="639445"/>
            <a:ext cx="12191999" cy="5963373"/>
          </a:xfrm>
        </p:spPr>
        <p:txBody>
          <a:bodyPr/>
          <a:lstStyle/>
          <a:p>
            <a:endParaRPr lang="en-GB" dirty="0"/>
          </a:p>
          <a:p>
            <a:r>
              <a:rPr lang="en-GB" dirty="0">
                <a:solidFill>
                  <a:schemeClr val="tx1"/>
                </a:solidFill>
              </a:rPr>
              <a:t>Official goal: to develop an web application using the material covered in 1-6 lectures.</a:t>
            </a:r>
          </a:p>
          <a:p>
            <a:r>
              <a:rPr lang="en-GB" dirty="0">
                <a:solidFill>
                  <a:schemeClr val="tx1"/>
                </a:solidFill>
              </a:rPr>
              <a:t>Unofficial goal: to develop an app in ASP.NET that has basic functionality of assigned APP. Understand the usage of GitHub, coding in team principles. Prepare foundation for future work. Learn to code review yourself and take the feedback when getting one.</a:t>
            </a:r>
          </a:p>
          <a:p>
            <a:r>
              <a:rPr lang="en-GB" dirty="0">
                <a:solidFill>
                  <a:schemeClr val="tx1"/>
                </a:solidFill>
              </a:rPr>
              <a:t>Application can be interacted with using </a:t>
            </a:r>
            <a:r>
              <a:rPr lang="en-GB" i="1" dirty="0">
                <a:solidFill>
                  <a:schemeClr val="tx1"/>
                </a:solidFill>
              </a:rPr>
              <a:t>some</a:t>
            </a:r>
            <a:r>
              <a:rPr lang="en-GB" dirty="0">
                <a:solidFill>
                  <a:schemeClr val="tx1"/>
                </a:solidFill>
              </a:rPr>
              <a:t> sort of interface</a:t>
            </a:r>
          </a:p>
          <a:p>
            <a:r>
              <a:rPr lang="en-GB" dirty="0">
                <a:solidFill>
                  <a:schemeClr val="tx1"/>
                </a:solidFill>
                <a:highlight>
                  <a:srgbClr val="468C8A"/>
                </a:highlight>
              </a:rPr>
              <a:t>Creating and using your own class, struct, record </a:t>
            </a:r>
            <a:r>
              <a:rPr lang="en-GB" dirty="0">
                <a:solidFill>
                  <a:schemeClr val="tx1"/>
                </a:solidFill>
              </a:rPr>
              <a:t>and </a:t>
            </a:r>
            <a:r>
              <a:rPr lang="en-GB" dirty="0" err="1">
                <a:solidFill>
                  <a:schemeClr val="tx1"/>
                </a:solidFill>
              </a:rPr>
              <a:t>enum</a:t>
            </a:r>
            <a:endParaRPr lang="en-GB" dirty="0">
              <a:solidFill>
                <a:schemeClr val="tx1"/>
              </a:solidFill>
            </a:endParaRPr>
          </a:p>
          <a:p>
            <a:r>
              <a:rPr lang="en-GB" dirty="0">
                <a:solidFill>
                  <a:schemeClr val="tx1"/>
                </a:solidFill>
              </a:rPr>
              <a:t>Property usage in struct and class</a:t>
            </a:r>
          </a:p>
          <a:p>
            <a:r>
              <a:rPr lang="en-GB" dirty="0">
                <a:solidFill>
                  <a:schemeClr val="tx1"/>
                </a:solidFill>
              </a:rPr>
              <a:t>Named and optional argument usage</a:t>
            </a:r>
          </a:p>
          <a:p>
            <a:r>
              <a:rPr lang="en-GB" dirty="0">
                <a:solidFill>
                  <a:schemeClr val="tx1"/>
                </a:solidFill>
              </a:rPr>
              <a:t>Extension method usage</a:t>
            </a:r>
          </a:p>
          <a:p>
            <a:r>
              <a:rPr lang="en-GB" dirty="0">
                <a:solidFill>
                  <a:schemeClr val="tx1"/>
                </a:solidFill>
              </a:rPr>
              <a:t>Iterating through collection the right way</a:t>
            </a:r>
          </a:p>
          <a:p>
            <a:r>
              <a:rPr lang="en-GB" dirty="0">
                <a:solidFill>
                  <a:schemeClr val="tx1"/>
                </a:solidFill>
              </a:rPr>
              <a:t>Using a stream to load data (can be from file, web service, socket etc.)</a:t>
            </a:r>
          </a:p>
          <a:p>
            <a:r>
              <a:rPr lang="en-GB" dirty="0">
                <a:solidFill>
                  <a:schemeClr val="tx1"/>
                </a:solidFill>
                <a:highlight>
                  <a:srgbClr val="468C8A"/>
                </a:highlight>
              </a:rPr>
              <a:t>Boxing and unboxing</a:t>
            </a:r>
          </a:p>
          <a:p>
            <a:r>
              <a:rPr lang="en-GB" dirty="0">
                <a:solidFill>
                  <a:schemeClr val="tx1"/>
                </a:solidFill>
              </a:rPr>
              <a:t>LINQ to Objects usage (methods or queries)</a:t>
            </a:r>
          </a:p>
          <a:p>
            <a:r>
              <a:rPr lang="en-GB" dirty="0">
                <a:solidFill>
                  <a:schemeClr val="tx1"/>
                </a:solidFill>
              </a:rPr>
              <a:t>Implement at least one of the standard .NET interfaces (</a:t>
            </a:r>
            <a:r>
              <a:rPr lang="en-GB" dirty="0" err="1">
                <a:solidFill>
                  <a:schemeClr val="tx1"/>
                </a:solidFill>
              </a:rPr>
              <a:t>IEnumerable</a:t>
            </a:r>
            <a:r>
              <a:rPr lang="en-GB" dirty="0">
                <a:solidFill>
                  <a:schemeClr val="tx1"/>
                </a:solidFill>
              </a:rPr>
              <a:t>, </a:t>
            </a:r>
            <a:r>
              <a:rPr lang="en-GB" dirty="0" err="1">
                <a:solidFill>
                  <a:schemeClr val="tx1"/>
                </a:solidFill>
              </a:rPr>
              <a:t>IComparable</a:t>
            </a:r>
            <a:r>
              <a:rPr lang="en-GB" dirty="0">
                <a:solidFill>
                  <a:schemeClr val="tx1"/>
                </a:solidFill>
              </a:rPr>
              <a:t>, </a:t>
            </a:r>
            <a:r>
              <a:rPr lang="en-GB" dirty="0" err="1">
                <a:solidFill>
                  <a:schemeClr val="tx1"/>
                </a:solidFill>
              </a:rPr>
              <a:t>IComparer</a:t>
            </a:r>
            <a:r>
              <a:rPr lang="en-GB" dirty="0">
                <a:solidFill>
                  <a:schemeClr val="tx1"/>
                </a:solidFill>
              </a:rPr>
              <a:t>, </a:t>
            </a:r>
            <a:r>
              <a:rPr lang="en-GB" dirty="0" err="1">
                <a:solidFill>
                  <a:schemeClr val="tx1"/>
                </a:solidFill>
              </a:rPr>
              <a:t>IEquatable</a:t>
            </a:r>
            <a:r>
              <a:rPr lang="en-GB" dirty="0">
                <a:solidFill>
                  <a:schemeClr val="tx1"/>
                </a:solidFill>
              </a:rPr>
              <a:t>, </a:t>
            </a:r>
            <a:r>
              <a:rPr lang="en-GB" dirty="0" err="1">
                <a:solidFill>
                  <a:schemeClr val="tx1"/>
                </a:solidFill>
              </a:rPr>
              <a:t>IEnumerator</a:t>
            </a:r>
            <a:r>
              <a:rPr lang="en-GB" dirty="0">
                <a:solidFill>
                  <a:schemeClr val="tx1"/>
                </a:solidFill>
              </a:rPr>
              <a:t>, etc.)</a:t>
            </a:r>
          </a:p>
          <a:p>
            <a:endParaRPr lang="en-GB" dirty="0"/>
          </a:p>
          <a:p>
            <a:endParaRPr lang="en-GB" dirty="0"/>
          </a:p>
        </p:txBody>
      </p:sp>
    </p:spTree>
    <p:extLst>
      <p:ext uri="{BB962C8B-B14F-4D97-AF65-F5344CB8AC3E}">
        <p14:creationId xmlns:p14="http://schemas.microsoft.com/office/powerpoint/2010/main" val="4157924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EF882-9754-1F82-97B0-4D6DCEEF1A27}"/>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3D675DEE-3C4E-5DE7-3EE2-CCCE49D50C69}"/>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6356BDB7-FF77-FB7E-44EF-1126990A7BC0}"/>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65F23E86-94B6-48F1-4FEE-134EF4EC7C99}"/>
              </a:ext>
            </a:extLst>
          </p:cNvPr>
          <p:cNvGraphicFramePr>
            <a:graphicFrameLocks noGrp="1"/>
          </p:cNvGraphicFramePr>
          <p:nvPr>
            <p:ph sz="quarter" idx="31"/>
          </p:nvPr>
        </p:nvGraphicFramePr>
        <p:xfrm>
          <a:off x="287080" y="1180214"/>
          <a:ext cx="6811990" cy="5284381"/>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A470A24E-5D3E-4095-6F5E-BCD184D83B5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3</a:t>
            </a:fld>
            <a:endParaRPr lang="en-GB" dirty="0"/>
          </a:p>
        </p:txBody>
      </p:sp>
      <p:sp>
        <p:nvSpPr>
          <p:cNvPr id="7" name="Pavadinimas 6">
            <a:extLst>
              <a:ext uri="{FF2B5EF4-FFF2-40B4-BE49-F238E27FC236}">
                <a16:creationId xmlns:a16="http://schemas.microsoft.com/office/drawing/2014/main" id="{6562E9E5-0C36-BA9B-FD7D-835A2686E39B}"/>
              </a:ext>
            </a:extLst>
          </p:cNvPr>
          <p:cNvSpPr>
            <a:spLocks noGrp="1"/>
          </p:cNvSpPr>
          <p:nvPr>
            <p:ph type="title"/>
          </p:nvPr>
        </p:nvSpPr>
        <p:spPr>
          <a:xfrm>
            <a:off x="125819" y="136525"/>
            <a:ext cx="10515600" cy="1325563"/>
          </a:xfrm>
        </p:spPr>
        <p:txBody>
          <a:bodyPr/>
          <a:lstStyle/>
          <a:p>
            <a:pPr algn="ctr"/>
            <a:r>
              <a:rPr lang="en-GB" dirty="0"/>
              <a:t>EXAMPLE OF A STRUCT USAGE</a:t>
            </a:r>
          </a:p>
        </p:txBody>
      </p:sp>
      <p:sp>
        <p:nvSpPr>
          <p:cNvPr id="2" name="TextBox 1">
            <a:extLst>
              <a:ext uri="{FF2B5EF4-FFF2-40B4-BE49-F238E27FC236}">
                <a16:creationId xmlns:a16="http://schemas.microsoft.com/office/drawing/2014/main" id="{C79C27B5-1142-CB4C-6BED-7CD54C67886F}"/>
              </a:ext>
            </a:extLst>
          </p:cNvPr>
          <p:cNvSpPr txBox="1"/>
          <p:nvPr/>
        </p:nvSpPr>
        <p:spPr>
          <a:xfrm>
            <a:off x="7116789" y="1278037"/>
            <a:ext cx="4788131" cy="5078313"/>
          </a:xfrm>
          <a:prstGeom prst="rect">
            <a:avLst/>
          </a:prstGeom>
          <a:noFill/>
        </p:spPr>
        <p:txBody>
          <a:bodyPr wrap="square" rtlCol="0">
            <a:spAutoFit/>
          </a:bodyPr>
          <a:lstStyle/>
          <a:p>
            <a:r>
              <a:rPr lang="en-GB" b="1" dirty="0">
                <a:latin typeface="+mj-lt"/>
              </a:rPr>
              <a:t>struct </a:t>
            </a:r>
            <a:r>
              <a:rPr lang="en-GB" b="1" dirty="0" err="1">
                <a:latin typeface="+mj-lt"/>
              </a:rPr>
              <a:t>GameStatement</a:t>
            </a:r>
            <a:endParaRPr lang="en-GB" b="1" dirty="0">
              <a:latin typeface="+mj-lt"/>
            </a:endParaRPr>
          </a:p>
          <a:p>
            <a:endParaRPr lang="en-GB" dirty="0">
              <a:latin typeface="+mj-lt"/>
            </a:endParaRPr>
          </a:p>
          <a:p>
            <a:r>
              <a:rPr lang="en-GB" dirty="0">
                <a:latin typeface="+mj-lt"/>
              </a:rPr>
              <a:t>Tai value type </a:t>
            </a:r>
            <a:r>
              <a:rPr lang="en-GB" dirty="0" err="1">
                <a:latin typeface="+mj-lt"/>
              </a:rPr>
              <a:t>duomenų</a:t>
            </a:r>
            <a:r>
              <a:rPr lang="en-GB" dirty="0">
                <a:latin typeface="+mj-lt"/>
              </a:rPr>
              <a:t> </a:t>
            </a:r>
            <a:r>
              <a:rPr lang="en-GB" dirty="0" err="1">
                <a:latin typeface="+mj-lt"/>
              </a:rPr>
              <a:t>struktūra</a:t>
            </a:r>
            <a:r>
              <a:rPr lang="en-GB" dirty="0">
                <a:latin typeface="+mj-lt"/>
              </a:rPr>
              <a:t>, </a:t>
            </a:r>
            <a:r>
              <a:rPr lang="en-GB" dirty="0" err="1">
                <a:latin typeface="+mj-lt"/>
              </a:rPr>
              <a:t>kuri</a:t>
            </a:r>
            <a:r>
              <a:rPr lang="en-GB" dirty="0">
                <a:latin typeface="+mj-lt"/>
              </a:rPr>
              <a:t> </a:t>
            </a:r>
            <a:r>
              <a:rPr lang="en-GB" dirty="0" err="1">
                <a:latin typeface="+mj-lt"/>
              </a:rPr>
              <a:t>saugo</a:t>
            </a:r>
            <a:r>
              <a:rPr lang="en-GB" dirty="0">
                <a:latin typeface="+mj-lt"/>
              </a:rPr>
              <a:t> </a:t>
            </a:r>
            <a:r>
              <a:rPr lang="en-GB" dirty="0" err="1">
                <a:latin typeface="+mj-lt"/>
              </a:rPr>
              <a:t>žaidimo</a:t>
            </a:r>
            <a:r>
              <a:rPr lang="en-GB" dirty="0">
                <a:latin typeface="+mj-lt"/>
              </a:rPr>
              <a:t> </a:t>
            </a:r>
            <a:r>
              <a:rPr lang="en-GB" dirty="0" err="1">
                <a:latin typeface="+mj-lt"/>
              </a:rPr>
              <a:t>teiginį</a:t>
            </a:r>
            <a:r>
              <a:rPr lang="en-GB" dirty="0">
                <a:latin typeface="+mj-lt"/>
              </a:rPr>
              <a:t> – ID </a:t>
            </a:r>
            <a:r>
              <a:rPr lang="en-GB" dirty="0" err="1">
                <a:latin typeface="+mj-lt"/>
              </a:rPr>
              <a:t>ir</a:t>
            </a:r>
            <a:r>
              <a:rPr lang="en-GB" dirty="0">
                <a:latin typeface="+mj-lt"/>
              </a:rPr>
              <a:t> </a:t>
            </a:r>
            <a:r>
              <a:rPr lang="en-GB" dirty="0" err="1">
                <a:latin typeface="+mj-lt"/>
              </a:rPr>
              <a:t>tekstą</a:t>
            </a:r>
            <a:r>
              <a:rPr lang="en-GB" dirty="0">
                <a:latin typeface="+mj-lt"/>
              </a:rPr>
              <a:t>.</a:t>
            </a:r>
          </a:p>
          <a:p>
            <a:endParaRPr lang="en-GB" dirty="0">
              <a:latin typeface="+mj-lt"/>
            </a:endParaRPr>
          </a:p>
          <a:p>
            <a:r>
              <a:rPr lang="en-GB" b="1" dirty="0" err="1">
                <a:latin typeface="+mj-lt"/>
              </a:rPr>
              <a:t>Kodėl</a:t>
            </a:r>
            <a:r>
              <a:rPr lang="en-GB" b="1" dirty="0">
                <a:latin typeface="+mj-lt"/>
              </a:rPr>
              <a:t> struct, o ne class?</a:t>
            </a:r>
          </a:p>
          <a:p>
            <a:endParaRPr lang="en-GB" dirty="0">
              <a:latin typeface="+mj-lt"/>
            </a:endParaRPr>
          </a:p>
          <a:p>
            <a:pPr marL="342900" indent="-342900">
              <a:buAutoNum type="arabicPeriod"/>
            </a:pPr>
            <a:r>
              <a:rPr lang="en-GB" dirty="0" err="1">
                <a:latin typeface="+mj-lt"/>
              </a:rPr>
              <a:t>Mažas</a:t>
            </a:r>
            <a:r>
              <a:rPr lang="en-GB" dirty="0">
                <a:latin typeface="+mj-lt"/>
              </a:rPr>
              <a:t> </a:t>
            </a:r>
            <a:r>
              <a:rPr lang="en-GB" dirty="0" err="1">
                <a:latin typeface="+mj-lt"/>
              </a:rPr>
              <a:t>objektas</a:t>
            </a:r>
            <a:r>
              <a:rPr lang="en-GB" dirty="0">
                <a:latin typeface="+mj-lt"/>
              </a:rPr>
              <a:t> – tik 2 string properties, </a:t>
            </a:r>
            <a:r>
              <a:rPr lang="en-GB" dirty="0" err="1">
                <a:latin typeface="+mj-lt"/>
              </a:rPr>
              <a:t>nėra</a:t>
            </a:r>
            <a:r>
              <a:rPr lang="en-GB" dirty="0">
                <a:latin typeface="+mj-lt"/>
              </a:rPr>
              <a:t> </a:t>
            </a:r>
            <a:r>
              <a:rPr lang="en-GB" dirty="0" err="1">
                <a:latin typeface="+mj-lt"/>
              </a:rPr>
              <a:t>sudėtingos</a:t>
            </a:r>
            <a:r>
              <a:rPr lang="en-GB" dirty="0">
                <a:latin typeface="+mj-lt"/>
              </a:rPr>
              <a:t> </a:t>
            </a:r>
            <a:r>
              <a:rPr lang="en-GB" dirty="0" err="1">
                <a:latin typeface="+mj-lt"/>
              </a:rPr>
              <a:t>logikos</a:t>
            </a:r>
            <a:r>
              <a:rPr lang="en-GB" dirty="0">
                <a:latin typeface="+mj-lt"/>
              </a:rPr>
              <a:t>.</a:t>
            </a:r>
          </a:p>
          <a:p>
            <a:pPr marL="342900" indent="-342900">
              <a:buAutoNum type="arabicPeriod"/>
            </a:pPr>
            <a:r>
              <a:rPr lang="en-GB" dirty="0">
                <a:latin typeface="+mj-lt"/>
              </a:rPr>
              <a:t> </a:t>
            </a:r>
            <a:r>
              <a:rPr lang="en-GB" dirty="0" err="1">
                <a:latin typeface="+mj-lt"/>
              </a:rPr>
              <a:t>Dažnai</a:t>
            </a:r>
            <a:r>
              <a:rPr lang="en-GB" dirty="0">
                <a:latin typeface="+mj-lt"/>
              </a:rPr>
              <a:t> </a:t>
            </a:r>
            <a:r>
              <a:rPr lang="en-GB" dirty="0" err="1">
                <a:latin typeface="+mj-lt"/>
              </a:rPr>
              <a:t>kuriamas</a:t>
            </a:r>
            <a:r>
              <a:rPr lang="en-GB" dirty="0">
                <a:latin typeface="+mj-lt"/>
              </a:rPr>
              <a:t>/</a:t>
            </a:r>
            <a:r>
              <a:rPr lang="en-GB" dirty="0" err="1">
                <a:latin typeface="+mj-lt"/>
              </a:rPr>
              <a:t>skaitomas</a:t>
            </a:r>
            <a:r>
              <a:rPr lang="en-GB" dirty="0">
                <a:latin typeface="+mj-lt"/>
              </a:rPr>
              <a:t> – </a:t>
            </a:r>
            <a:r>
              <a:rPr lang="en-GB" dirty="0" err="1">
                <a:latin typeface="+mj-lt"/>
              </a:rPr>
              <a:t>kiekvieną</a:t>
            </a:r>
            <a:r>
              <a:rPr lang="en-GB" dirty="0">
                <a:latin typeface="+mj-lt"/>
              </a:rPr>
              <a:t> </a:t>
            </a:r>
            <a:r>
              <a:rPr lang="en-GB" dirty="0" err="1">
                <a:latin typeface="+mj-lt"/>
              </a:rPr>
              <a:t>kartą</a:t>
            </a:r>
            <a:r>
              <a:rPr lang="en-GB" dirty="0">
                <a:latin typeface="+mj-lt"/>
              </a:rPr>
              <a:t> </a:t>
            </a:r>
            <a:r>
              <a:rPr lang="en-GB" dirty="0" err="1">
                <a:latin typeface="+mj-lt"/>
              </a:rPr>
              <a:t>kraunant</a:t>
            </a:r>
            <a:r>
              <a:rPr lang="en-GB" dirty="0">
                <a:latin typeface="+mj-lt"/>
              </a:rPr>
              <a:t> statements </a:t>
            </a:r>
            <a:r>
              <a:rPr lang="en-GB" dirty="0" err="1">
                <a:latin typeface="+mj-lt"/>
              </a:rPr>
              <a:t>iš</a:t>
            </a:r>
            <a:r>
              <a:rPr lang="en-GB" dirty="0">
                <a:latin typeface="+mj-lt"/>
              </a:rPr>
              <a:t> JSON.</a:t>
            </a:r>
          </a:p>
          <a:p>
            <a:pPr marL="342900" indent="-342900">
              <a:buAutoNum type="arabicPeriod"/>
            </a:pPr>
            <a:r>
              <a:rPr lang="en-GB" dirty="0" err="1">
                <a:latin typeface="+mj-lt"/>
              </a:rPr>
              <a:t>Nesikeičia</a:t>
            </a:r>
            <a:r>
              <a:rPr lang="en-GB" dirty="0">
                <a:latin typeface="+mj-lt"/>
              </a:rPr>
              <a:t> po </a:t>
            </a:r>
            <a:r>
              <a:rPr lang="en-GB" dirty="0" err="1">
                <a:latin typeface="+mj-lt"/>
              </a:rPr>
              <a:t>sukūrimo</a:t>
            </a:r>
            <a:r>
              <a:rPr lang="en-GB" dirty="0">
                <a:latin typeface="+mj-lt"/>
              </a:rPr>
              <a:t> – statements </a:t>
            </a:r>
            <a:r>
              <a:rPr lang="en-GB" dirty="0" err="1">
                <a:latin typeface="+mj-lt"/>
              </a:rPr>
              <a:t>nekinta</a:t>
            </a:r>
            <a:r>
              <a:rPr lang="en-GB" dirty="0">
                <a:latin typeface="+mj-lt"/>
              </a:rPr>
              <a:t> </a:t>
            </a:r>
            <a:r>
              <a:rPr lang="en-GB" dirty="0" err="1">
                <a:latin typeface="+mj-lt"/>
              </a:rPr>
              <a:t>žaidimo</a:t>
            </a:r>
            <a:r>
              <a:rPr lang="en-GB" dirty="0">
                <a:latin typeface="+mj-lt"/>
              </a:rPr>
              <a:t> </a:t>
            </a:r>
            <a:r>
              <a:rPr lang="en-GB" dirty="0" err="1">
                <a:latin typeface="+mj-lt"/>
              </a:rPr>
              <a:t>metu</a:t>
            </a:r>
            <a:r>
              <a:rPr lang="en-GB" dirty="0">
                <a:latin typeface="+mj-lt"/>
              </a:rPr>
              <a:t>.</a:t>
            </a:r>
          </a:p>
          <a:p>
            <a:pPr marL="342900" indent="-342900">
              <a:buAutoNum type="arabicPeriod"/>
            </a:pPr>
            <a:r>
              <a:rPr lang="en-GB" dirty="0" err="1">
                <a:latin typeface="+mj-lt"/>
              </a:rPr>
              <a:t>Mažiau</a:t>
            </a:r>
            <a:r>
              <a:rPr lang="en-GB" dirty="0">
                <a:latin typeface="+mj-lt"/>
              </a:rPr>
              <a:t> garbage collection.</a:t>
            </a:r>
          </a:p>
          <a:p>
            <a:r>
              <a:rPr lang="en-GB" dirty="0">
                <a:latin typeface="+mj-lt"/>
              </a:rPr>
              <a:t>(Class </a:t>
            </a:r>
            <a:r>
              <a:rPr lang="en-GB" dirty="0" err="1">
                <a:latin typeface="+mj-lt"/>
              </a:rPr>
              <a:t>būtų</a:t>
            </a:r>
            <a:r>
              <a:rPr lang="en-GB" dirty="0">
                <a:latin typeface="+mj-lt"/>
              </a:rPr>
              <a:t> </a:t>
            </a:r>
            <a:r>
              <a:rPr lang="en-GB" dirty="0" err="1">
                <a:latin typeface="+mj-lt"/>
              </a:rPr>
              <a:t>geriau</a:t>
            </a:r>
            <a:r>
              <a:rPr lang="en-GB" dirty="0">
                <a:latin typeface="+mj-lt"/>
              </a:rPr>
              <a:t>, </a:t>
            </a:r>
            <a:r>
              <a:rPr lang="en-GB" dirty="0" err="1">
                <a:latin typeface="+mj-lt"/>
              </a:rPr>
              <a:t>jei</a:t>
            </a:r>
            <a:r>
              <a:rPr lang="en-GB" dirty="0">
                <a:latin typeface="+mj-lt"/>
              </a:rPr>
              <a:t> </a:t>
            </a:r>
            <a:r>
              <a:rPr lang="en-GB" dirty="0" err="1">
                <a:latin typeface="+mj-lt"/>
              </a:rPr>
              <a:t>objektas</a:t>
            </a:r>
            <a:r>
              <a:rPr lang="en-GB" dirty="0">
                <a:latin typeface="+mj-lt"/>
              </a:rPr>
              <a:t> </a:t>
            </a:r>
            <a:r>
              <a:rPr lang="en-GB" dirty="0" err="1">
                <a:latin typeface="+mj-lt"/>
              </a:rPr>
              <a:t>būtų</a:t>
            </a:r>
            <a:r>
              <a:rPr lang="en-GB" dirty="0">
                <a:latin typeface="+mj-lt"/>
              </a:rPr>
              <a:t> </a:t>
            </a:r>
            <a:r>
              <a:rPr lang="en-GB" dirty="0" err="1">
                <a:latin typeface="+mj-lt"/>
              </a:rPr>
              <a:t>didelis</a:t>
            </a:r>
            <a:r>
              <a:rPr lang="en-GB" dirty="0">
                <a:latin typeface="+mj-lt"/>
              </a:rPr>
              <a:t>, </a:t>
            </a:r>
            <a:r>
              <a:rPr lang="en-GB" dirty="0" err="1">
                <a:latin typeface="+mj-lt"/>
              </a:rPr>
              <a:t>dažnai</a:t>
            </a:r>
            <a:r>
              <a:rPr lang="en-GB" dirty="0">
                <a:latin typeface="+mj-lt"/>
              </a:rPr>
              <a:t> </a:t>
            </a:r>
            <a:r>
              <a:rPr lang="en-GB" dirty="0" err="1">
                <a:latin typeface="+mj-lt"/>
              </a:rPr>
              <a:t>modifikuojamas</a:t>
            </a:r>
            <a:r>
              <a:rPr lang="en-GB" dirty="0">
                <a:latin typeface="+mj-lt"/>
              </a:rPr>
              <a:t>, </a:t>
            </a:r>
            <a:r>
              <a:rPr lang="en-GB" dirty="0" err="1">
                <a:latin typeface="+mj-lt"/>
              </a:rPr>
              <a:t>perduodamas</a:t>
            </a:r>
            <a:r>
              <a:rPr lang="en-GB" dirty="0">
                <a:latin typeface="+mj-lt"/>
              </a:rPr>
              <a:t> reference (ne </a:t>
            </a:r>
            <a:r>
              <a:rPr lang="en-GB" dirty="0" err="1">
                <a:latin typeface="+mj-lt"/>
              </a:rPr>
              <a:t>kopija</a:t>
            </a:r>
            <a:r>
              <a:rPr lang="en-GB" dirty="0">
                <a:latin typeface="+mj-lt"/>
              </a:rPr>
              <a:t>). </a:t>
            </a:r>
          </a:p>
          <a:p>
            <a:endParaRPr lang="en-GB" dirty="0"/>
          </a:p>
        </p:txBody>
      </p:sp>
    </p:spTree>
    <p:extLst>
      <p:ext uri="{BB962C8B-B14F-4D97-AF65-F5344CB8AC3E}">
        <p14:creationId xmlns:p14="http://schemas.microsoft.com/office/powerpoint/2010/main" val="210853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50ED1-D9BC-863F-DE87-5BF49B1FA85B}"/>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D8C9D8DE-1E25-7FA1-E967-94F9C08D1037}"/>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F19235D4-A64C-7347-7FB5-5C6B7BB49D9B}"/>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430244E3-B4B2-5C57-9044-E3740D26C7E9}"/>
              </a:ext>
            </a:extLst>
          </p:cNvPr>
          <p:cNvGraphicFramePr>
            <a:graphicFrameLocks noGrp="1"/>
          </p:cNvGraphicFramePr>
          <p:nvPr>
            <p:ph sz="quarter" idx="31"/>
            <p:extLst>
              <p:ext uri="{D42A27DB-BD31-4B8C-83A1-F6EECF244321}">
                <p14:modId xmlns:p14="http://schemas.microsoft.com/office/powerpoint/2010/main" val="1700648376"/>
              </p:ext>
            </p:extLst>
          </p:nvPr>
        </p:nvGraphicFramePr>
        <p:xfrm>
          <a:off x="287080" y="1462088"/>
          <a:ext cx="5132818" cy="5002507"/>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3BF53428-E271-4F67-09EE-9DC5A047C4E2}"/>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4</a:t>
            </a:fld>
            <a:endParaRPr lang="en-GB" dirty="0"/>
          </a:p>
        </p:txBody>
      </p:sp>
      <p:sp>
        <p:nvSpPr>
          <p:cNvPr id="7" name="Pavadinimas 6">
            <a:extLst>
              <a:ext uri="{FF2B5EF4-FFF2-40B4-BE49-F238E27FC236}">
                <a16:creationId xmlns:a16="http://schemas.microsoft.com/office/drawing/2014/main" id="{AB3D0AA7-C328-9D3F-B881-80557A8AAD87}"/>
              </a:ext>
            </a:extLst>
          </p:cNvPr>
          <p:cNvSpPr>
            <a:spLocks noGrp="1"/>
          </p:cNvSpPr>
          <p:nvPr>
            <p:ph type="title"/>
          </p:nvPr>
        </p:nvSpPr>
        <p:spPr>
          <a:xfrm>
            <a:off x="125819" y="136525"/>
            <a:ext cx="10515600" cy="1325563"/>
          </a:xfrm>
        </p:spPr>
        <p:txBody>
          <a:bodyPr/>
          <a:lstStyle/>
          <a:p>
            <a:pPr algn="ctr"/>
            <a:r>
              <a:rPr lang="en-GB" dirty="0"/>
              <a:t>EXAMPLE OF A STRUCT USAGE</a:t>
            </a:r>
          </a:p>
        </p:txBody>
      </p:sp>
      <p:sp>
        <p:nvSpPr>
          <p:cNvPr id="2" name="TextBox 1">
            <a:extLst>
              <a:ext uri="{FF2B5EF4-FFF2-40B4-BE49-F238E27FC236}">
                <a16:creationId xmlns:a16="http://schemas.microsoft.com/office/drawing/2014/main" id="{554109F2-A554-CE70-485F-D0C17379A6E7}"/>
              </a:ext>
            </a:extLst>
          </p:cNvPr>
          <p:cNvSpPr txBox="1"/>
          <p:nvPr/>
        </p:nvSpPr>
        <p:spPr>
          <a:xfrm>
            <a:off x="5622925" y="1278037"/>
            <a:ext cx="6281995" cy="6186309"/>
          </a:xfrm>
          <a:prstGeom prst="rect">
            <a:avLst/>
          </a:prstGeom>
          <a:noFill/>
        </p:spPr>
        <p:txBody>
          <a:bodyPr wrap="square" rtlCol="0">
            <a:spAutoFit/>
          </a:bodyPr>
          <a:lstStyle/>
          <a:p>
            <a:r>
              <a:rPr lang="en-GB" b="1" dirty="0">
                <a:latin typeface="+mj-lt"/>
              </a:rPr>
              <a:t>struct </a:t>
            </a:r>
            <a:r>
              <a:rPr lang="en-GB" b="1" dirty="0" err="1">
                <a:latin typeface="+mj-lt"/>
              </a:rPr>
              <a:t>GameStatement</a:t>
            </a:r>
            <a:endParaRPr lang="en-GB" b="1" dirty="0">
              <a:latin typeface="+mj-lt"/>
            </a:endParaRPr>
          </a:p>
          <a:p>
            <a:endParaRPr lang="en-GB" dirty="0">
              <a:latin typeface="+mj-lt"/>
            </a:endParaRPr>
          </a:p>
          <a:p>
            <a:r>
              <a:rPr lang="en-GB" b="1" dirty="0">
                <a:latin typeface="+mj-lt"/>
              </a:rPr>
              <a:t>Public struct </a:t>
            </a:r>
            <a:r>
              <a:rPr lang="en-GB" b="1" dirty="0" err="1">
                <a:latin typeface="+mj-lt"/>
              </a:rPr>
              <a:t>GameStatement</a:t>
            </a:r>
            <a:r>
              <a:rPr lang="en-GB" dirty="0">
                <a:latin typeface="+mj-lt"/>
              </a:rPr>
              <a:t> // struct </a:t>
            </a:r>
            <a:r>
              <a:rPr lang="en-AU" dirty="0">
                <a:latin typeface="+mj-lt"/>
              </a:rPr>
              <a:t>= value type (tai ne </a:t>
            </a:r>
            <a:r>
              <a:rPr lang="en-AU" dirty="0" err="1">
                <a:latin typeface="+mj-lt"/>
              </a:rPr>
              <a:t>nuorodos</a:t>
            </a:r>
            <a:r>
              <a:rPr lang="en-AU" dirty="0">
                <a:latin typeface="+mj-lt"/>
              </a:rPr>
              <a:t> </a:t>
            </a:r>
            <a:r>
              <a:rPr lang="en-AU" dirty="0" err="1">
                <a:latin typeface="+mj-lt"/>
              </a:rPr>
              <a:t>tipas</a:t>
            </a:r>
            <a:r>
              <a:rPr lang="en-AU" dirty="0">
                <a:latin typeface="+mj-lt"/>
              </a:rPr>
              <a:t> </a:t>
            </a:r>
            <a:r>
              <a:rPr lang="en-AU" dirty="0" err="1">
                <a:latin typeface="+mj-lt"/>
              </a:rPr>
              <a:t>kaip</a:t>
            </a:r>
            <a:r>
              <a:rPr lang="en-AU" dirty="0">
                <a:latin typeface="+mj-lt"/>
              </a:rPr>
              <a:t> class, tod</a:t>
            </a:r>
            <a:r>
              <a:rPr lang="en-GB" dirty="0" err="1">
                <a:latin typeface="+mj-lt"/>
              </a:rPr>
              <a:t>ėl</a:t>
            </a:r>
            <a:r>
              <a:rPr lang="en-GB" dirty="0">
                <a:latin typeface="+mj-lt"/>
              </a:rPr>
              <a:t> kai </a:t>
            </a:r>
            <a:r>
              <a:rPr lang="en-GB" dirty="0" err="1">
                <a:latin typeface="+mj-lt"/>
              </a:rPr>
              <a:t>perduodama</a:t>
            </a:r>
            <a:r>
              <a:rPr lang="en-GB" dirty="0">
                <a:latin typeface="+mj-lt"/>
              </a:rPr>
              <a:t> </a:t>
            </a:r>
            <a:r>
              <a:rPr lang="en-GB" dirty="0" err="1">
                <a:latin typeface="+mj-lt"/>
              </a:rPr>
              <a:t>struktūra</a:t>
            </a:r>
            <a:r>
              <a:rPr lang="en-GB" dirty="0">
                <a:latin typeface="+mj-lt"/>
              </a:rPr>
              <a:t> ji </a:t>
            </a:r>
            <a:r>
              <a:rPr lang="en-GB" dirty="0" err="1">
                <a:latin typeface="+mj-lt"/>
              </a:rPr>
              <a:t>kopijuojama</a:t>
            </a:r>
            <a:r>
              <a:rPr lang="en-GB" dirty="0">
                <a:latin typeface="+mj-lt"/>
              </a:rPr>
              <a:t>, o ne </a:t>
            </a:r>
            <a:r>
              <a:rPr lang="en-GB" dirty="0" err="1">
                <a:latin typeface="+mj-lt"/>
              </a:rPr>
              <a:t>perduodama</a:t>
            </a:r>
            <a:r>
              <a:rPr lang="en-GB" dirty="0">
                <a:latin typeface="+mj-lt"/>
              </a:rPr>
              <a:t> per </a:t>
            </a:r>
            <a:r>
              <a:rPr lang="en-GB" dirty="0" err="1">
                <a:latin typeface="+mj-lt"/>
              </a:rPr>
              <a:t>nuorodą</a:t>
            </a:r>
            <a:r>
              <a:rPr lang="en-GB" dirty="0">
                <a:latin typeface="+mj-lt"/>
              </a:rPr>
              <a:t>.) </a:t>
            </a:r>
          </a:p>
          <a:p>
            <a:endParaRPr lang="en-GB" dirty="0">
              <a:latin typeface="+mj-lt"/>
            </a:endParaRPr>
          </a:p>
          <a:p>
            <a:r>
              <a:rPr lang="en-GB" b="1" dirty="0">
                <a:latin typeface="+mj-lt"/>
              </a:rPr>
              <a:t>Public string Id {get; set;}</a:t>
            </a:r>
            <a:r>
              <a:rPr lang="en-GB" dirty="0">
                <a:latin typeface="+mj-lt"/>
              </a:rPr>
              <a:t> – </a:t>
            </a:r>
            <a:r>
              <a:rPr lang="en-GB" dirty="0" err="1">
                <a:latin typeface="+mj-lt"/>
              </a:rPr>
              <a:t>trumpas</a:t>
            </a:r>
            <a:r>
              <a:rPr lang="en-GB" dirty="0">
                <a:latin typeface="+mj-lt"/>
              </a:rPr>
              <a:t> </a:t>
            </a:r>
            <a:r>
              <a:rPr lang="en-GB" dirty="0" err="1">
                <a:latin typeface="+mj-lt"/>
              </a:rPr>
              <a:t>būdas</a:t>
            </a:r>
            <a:r>
              <a:rPr lang="en-GB" dirty="0">
                <a:latin typeface="+mj-lt"/>
              </a:rPr>
              <a:t> </a:t>
            </a:r>
            <a:r>
              <a:rPr lang="en-GB" dirty="0" err="1">
                <a:latin typeface="+mj-lt"/>
              </a:rPr>
              <a:t>aprašyti</a:t>
            </a:r>
            <a:r>
              <a:rPr lang="en-GB" dirty="0">
                <a:latin typeface="+mj-lt"/>
              </a:rPr>
              <a:t> </a:t>
            </a:r>
            <a:r>
              <a:rPr lang="en-GB" dirty="0" err="1">
                <a:latin typeface="+mj-lt"/>
              </a:rPr>
              <a:t>laukus</a:t>
            </a:r>
            <a:r>
              <a:rPr lang="en-GB" dirty="0">
                <a:latin typeface="+mj-lt"/>
              </a:rPr>
              <a:t> </a:t>
            </a:r>
            <a:r>
              <a:rPr lang="en-GB" dirty="0" err="1">
                <a:latin typeface="+mj-lt"/>
              </a:rPr>
              <a:t>su</a:t>
            </a:r>
            <a:r>
              <a:rPr lang="en-GB" dirty="0">
                <a:latin typeface="+mj-lt"/>
              </a:rPr>
              <a:t> “getter” </a:t>
            </a:r>
            <a:r>
              <a:rPr lang="en-GB" dirty="0" err="1">
                <a:latin typeface="+mj-lt"/>
              </a:rPr>
              <a:t>ir</a:t>
            </a:r>
            <a:r>
              <a:rPr lang="en-GB" dirty="0">
                <a:latin typeface="+mj-lt"/>
              </a:rPr>
              <a:t> “setter”.</a:t>
            </a:r>
          </a:p>
          <a:p>
            <a:endParaRPr lang="en-GB" dirty="0">
              <a:latin typeface="+mj-lt"/>
            </a:endParaRPr>
          </a:p>
          <a:p>
            <a:r>
              <a:rPr lang="en-GB" dirty="0">
                <a:latin typeface="+mj-lt"/>
              </a:rPr>
              <a:t>get – </a:t>
            </a:r>
            <a:r>
              <a:rPr lang="en-GB" dirty="0" err="1">
                <a:latin typeface="+mj-lt"/>
              </a:rPr>
              <a:t>grąžina</a:t>
            </a:r>
            <a:r>
              <a:rPr lang="en-GB" dirty="0">
                <a:latin typeface="+mj-lt"/>
              </a:rPr>
              <a:t> </a:t>
            </a:r>
            <a:r>
              <a:rPr lang="en-GB" dirty="0" err="1">
                <a:latin typeface="+mj-lt"/>
              </a:rPr>
              <a:t>reikšmę</a:t>
            </a:r>
            <a:r>
              <a:rPr lang="en-GB" dirty="0">
                <a:latin typeface="+mj-lt"/>
              </a:rPr>
              <a:t> (</a:t>
            </a:r>
            <a:r>
              <a:rPr lang="en-GB" dirty="0" err="1">
                <a:latin typeface="+mj-lt"/>
              </a:rPr>
              <a:t>paima</a:t>
            </a:r>
            <a:r>
              <a:rPr lang="en-GB" dirty="0">
                <a:latin typeface="+mj-lt"/>
              </a:rPr>
              <a:t> </a:t>
            </a:r>
            <a:r>
              <a:rPr lang="en-GB" dirty="0" err="1">
                <a:latin typeface="+mj-lt"/>
              </a:rPr>
              <a:t>duomenį</a:t>
            </a:r>
            <a:r>
              <a:rPr lang="en-GB" dirty="0">
                <a:latin typeface="+mj-lt"/>
              </a:rPr>
              <a:t>)</a:t>
            </a:r>
          </a:p>
          <a:p>
            <a:r>
              <a:rPr lang="en-GB" dirty="0">
                <a:latin typeface="+mj-lt"/>
              </a:rPr>
              <a:t>set – </a:t>
            </a:r>
            <a:r>
              <a:rPr lang="en-GB" dirty="0" err="1">
                <a:latin typeface="+mj-lt"/>
              </a:rPr>
              <a:t>priskiria</a:t>
            </a:r>
            <a:r>
              <a:rPr lang="en-GB" dirty="0">
                <a:latin typeface="+mj-lt"/>
              </a:rPr>
              <a:t> </a:t>
            </a:r>
            <a:r>
              <a:rPr lang="en-GB" dirty="0" err="1">
                <a:latin typeface="+mj-lt"/>
              </a:rPr>
              <a:t>reikšmę</a:t>
            </a:r>
            <a:r>
              <a:rPr lang="en-GB" dirty="0">
                <a:latin typeface="+mj-lt"/>
              </a:rPr>
              <a:t> (</a:t>
            </a:r>
            <a:r>
              <a:rPr lang="en-GB" dirty="0" err="1">
                <a:latin typeface="+mj-lt"/>
              </a:rPr>
              <a:t>įrašo</a:t>
            </a:r>
            <a:r>
              <a:rPr lang="en-GB" dirty="0">
                <a:latin typeface="+mj-lt"/>
              </a:rPr>
              <a:t> </a:t>
            </a:r>
            <a:r>
              <a:rPr lang="en-GB" dirty="0" err="1">
                <a:latin typeface="+mj-lt"/>
              </a:rPr>
              <a:t>duomenį</a:t>
            </a:r>
            <a:r>
              <a:rPr lang="en-GB" dirty="0">
                <a:latin typeface="+mj-lt"/>
              </a:rPr>
              <a:t>)  </a:t>
            </a:r>
          </a:p>
          <a:p>
            <a:endParaRPr lang="en-GB" dirty="0">
              <a:latin typeface="+mj-lt"/>
            </a:endParaRPr>
          </a:p>
          <a:p>
            <a:r>
              <a:rPr lang="en-GB" dirty="0" err="1">
                <a:latin typeface="+mj-lt"/>
              </a:rPr>
              <a:t>Konstruktoius</a:t>
            </a:r>
            <a:r>
              <a:rPr lang="en-GB" dirty="0">
                <a:latin typeface="+mj-lt"/>
              </a:rPr>
              <a:t> – </a:t>
            </a:r>
            <a:r>
              <a:rPr lang="en-GB" dirty="0" err="1">
                <a:latin typeface="+mj-lt"/>
              </a:rPr>
              <a:t>struktūrose</a:t>
            </a:r>
            <a:r>
              <a:rPr lang="en-GB" dirty="0">
                <a:latin typeface="+mj-lt"/>
              </a:rPr>
              <a:t> </a:t>
            </a:r>
            <a:r>
              <a:rPr lang="en-GB" dirty="0" err="1">
                <a:latin typeface="+mj-lt"/>
              </a:rPr>
              <a:t>jis</a:t>
            </a:r>
            <a:r>
              <a:rPr lang="en-GB" dirty="0">
                <a:latin typeface="+mj-lt"/>
              </a:rPr>
              <a:t> </a:t>
            </a:r>
            <a:r>
              <a:rPr lang="en-GB" dirty="0" err="1">
                <a:latin typeface="+mj-lt"/>
              </a:rPr>
              <a:t>privalo</a:t>
            </a:r>
            <a:r>
              <a:rPr lang="en-GB" dirty="0">
                <a:latin typeface="+mj-lt"/>
              </a:rPr>
              <a:t> </a:t>
            </a:r>
            <a:r>
              <a:rPr lang="en-GB" dirty="0" err="1">
                <a:latin typeface="+mj-lt"/>
              </a:rPr>
              <a:t>priskirti</a:t>
            </a:r>
            <a:r>
              <a:rPr lang="en-GB" dirty="0">
                <a:latin typeface="+mj-lt"/>
              </a:rPr>
              <a:t> </a:t>
            </a:r>
            <a:r>
              <a:rPr lang="en-GB" dirty="0" err="1">
                <a:latin typeface="+mj-lt"/>
              </a:rPr>
              <a:t>reikšmes</a:t>
            </a:r>
            <a:r>
              <a:rPr lang="en-GB" dirty="0">
                <a:latin typeface="+mj-lt"/>
              </a:rPr>
              <a:t> </a:t>
            </a:r>
            <a:r>
              <a:rPr lang="en-GB" dirty="0" err="1">
                <a:latin typeface="+mj-lt"/>
              </a:rPr>
              <a:t>visiems</a:t>
            </a:r>
            <a:r>
              <a:rPr lang="en-GB" dirty="0">
                <a:latin typeface="+mj-lt"/>
              </a:rPr>
              <a:t> </a:t>
            </a:r>
            <a:r>
              <a:rPr lang="en-GB" dirty="0" err="1">
                <a:latin typeface="+mj-lt"/>
              </a:rPr>
              <a:t>laukams</a:t>
            </a:r>
            <a:r>
              <a:rPr lang="en-GB" dirty="0">
                <a:latin typeface="+mj-lt"/>
              </a:rPr>
              <a:t>/</a:t>
            </a:r>
            <a:r>
              <a:rPr lang="en-GB" dirty="0" err="1">
                <a:latin typeface="+mj-lt"/>
              </a:rPr>
              <a:t>savybėms</a:t>
            </a:r>
            <a:r>
              <a:rPr lang="en-GB" dirty="0">
                <a:latin typeface="+mj-lt"/>
              </a:rPr>
              <a:t>, </a:t>
            </a:r>
            <a:r>
              <a:rPr lang="en-GB" dirty="0" err="1">
                <a:latin typeface="+mj-lt"/>
              </a:rPr>
              <a:t>kitaip</a:t>
            </a:r>
            <a:r>
              <a:rPr lang="en-GB" dirty="0">
                <a:latin typeface="+mj-lt"/>
              </a:rPr>
              <a:t> </a:t>
            </a:r>
            <a:r>
              <a:rPr lang="en-GB" dirty="0" err="1">
                <a:latin typeface="+mj-lt"/>
              </a:rPr>
              <a:t>kompiliatorius</a:t>
            </a:r>
            <a:r>
              <a:rPr lang="en-GB" dirty="0">
                <a:latin typeface="+mj-lt"/>
              </a:rPr>
              <a:t> </a:t>
            </a:r>
            <a:r>
              <a:rPr lang="en-GB" dirty="0" err="1">
                <a:latin typeface="+mj-lt"/>
              </a:rPr>
              <a:t>neleis</a:t>
            </a:r>
            <a:r>
              <a:rPr lang="en-GB" dirty="0">
                <a:latin typeface="+mj-lt"/>
              </a:rPr>
              <a:t>. </a:t>
            </a:r>
          </a:p>
          <a:p>
            <a:endParaRPr lang="en-GB" dirty="0">
              <a:latin typeface="+mj-lt"/>
            </a:endParaRPr>
          </a:p>
          <a:p>
            <a:r>
              <a:rPr lang="en-GB" dirty="0" err="1">
                <a:latin typeface="+mj-lt"/>
              </a:rPr>
              <a:t>Šis</a:t>
            </a:r>
            <a:r>
              <a:rPr lang="en-GB" dirty="0">
                <a:latin typeface="+mj-lt"/>
              </a:rPr>
              <a:t> </a:t>
            </a:r>
            <a:r>
              <a:rPr lang="en-GB" dirty="0" err="1">
                <a:latin typeface="+mj-lt"/>
              </a:rPr>
              <a:t>konstruktorius</a:t>
            </a:r>
            <a:r>
              <a:rPr lang="en-GB" dirty="0">
                <a:latin typeface="+mj-lt"/>
              </a:rPr>
              <a:t> </a:t>
            </a:r>
            <a:r>
              <a:rPr lang="en-GB" dirty="0" err="1">
                <a:latin typeface="+mj-lt"/>
              </a:rPr>
              <a:t>leidžia</a:t>
            </a:r>
            <a:r>
              <a:rPr lang="en-GB" dirty="0">
                <a:latin typeface="+mj-lt"/>
              </a:rPr>
              <a:t> </a:t>
            </a:r>
            <a:r>
              <a:rPr lang="en-GB" dirty="0" err="1">
                <a:latin typeface="+mj-lt"/>
              </a:rPr>
              <a:t>sukurti</a:t>
            </a:r>
            <a:r>
              <a:rPr lang="en-GB" dirty="0">
                <a:latin typeface="+mj-lt"/>
              </a:rPr>
              <a:t> </a:t>
            </a:r>
            <a:r>
              <a:rPr lang="en-GB" dirty="0" err="1">
                <a:latin typeface="+mj-lt"/>
              </a:rPr>
              <a:t>objektą</a:t>
            </a:r>
            <a:endParaRPr lang="en-GB" dirty="0">
              <a:latin typeface="+mj-lt"/>
            </a:endParaRPr>
          </a:p>
          <a:p>
            <a:r>
              <a:rPr lang="en-GB" dirty="0">
                <a:latin typeface="+mj-lt"/>
              </a:rPr>
              <a:t>Var statement = new </a:t>
            </a:r>
            <a:r>
              <a:rPr lang="en-GB" dirty="0" err="1">
                <a:latin typeface="+mj-lt"/>
              </a:rPr>
              <a:t>GameStatement</a:t>
            </a:r>
            <a:r>
              <a:rPr lang="en-GB" dirty="0">
                <a:latin typeface="+mj-lt"/>
              </a:rPr>
              <a:t> (“ …”, “…”);</a:t>
            </a:r>
          </a:p>
          <a:p>
            <a:endParaRPr lang="en-GB" dirty="0">
              <a:latin typeface="+mj-lt"/>
            </a:endParaRPr>
          </a:p>
          <a:p>
            <a:r>
              <a:rPr lang="en-GB" dirty="0" err="1">
                <a:latin typeface="+mj-lt"/>
              </a:rPr>
              <a:t>Naudojama</a:t>
            </a:r>
            <a:r>
              <a:rPr lang="en-GB" dirty="0">
                <a:latin typeface="+mj-lt"/>
              </a:rPr>
              <a:t> public, </a:t>
            </a:r>
            <a:r>
              <a:rPr lang="en-GB" dirty="0" err="1">
                <a:latin typeface="+mj-lt"/>
              </a:rPr>
              <a:t>kad</a:t>
            </a:r>
            <a:r>
              <a:rPr lang="en-GB" dirty="0">
                <a:latin typeface="+mj-lt"/>
              </a:rPr>
              <a:t> JSON serializer </a:t>
            </a:r>
            <a:r>
              <a:rPr lang="en-GB" dirty="0" err="1">
                <a:latin typeface="+mj-lt"/>
              </a:rPr>
              <a:t>galėtų</a:t>
            </a:r>
            <a:r>
              <a:rPr lang="en-GB" dirty="0">
                <a:latin typeface="+mj-lt"/>
              </a:rPr>
              <a:t> </a:t>
            </a:r>
            <a:r>
              <a:rPr lang="en-GB" dirty="0" err="1">
                <a:latin typeface="+mj-lt"/>
              </a:rPr>
              <a:t>jas</a:t>
            </a:r>
            <a:r>
              <a:rPr lang="en-GB" dirty="0">
                <a:latin typeface="+mj-lt"/>
              </a:rPr>
              <a:t> </a:t>
            </a:r>
            <a:r>
              <a:rPr lang="en-GB" dirty="0" err="1">
                <a:latin typeface="+mj-lt"/>
              </a:rPr>
              <a:t>pasiekti</a:t>
            </a:r>
            <a:r>
              <a:rPr lang="en-GB" dirty="0">
                <a:latin typeface="+mj-lt"/>
              </a:rPr>
              <a:t>.</a:t>
            </a:r>
          </a:p>
          <a:p>
            <a:endParaRPr lang="en-AU" dirty="0">
              <a:latin typeface="+mj-lt"/>
            </a:endParaRPr>
          </a:p>
          <a:p>
            <a:endParaRPr lang="en-AU" dirty="0"/>
          </a:p>
          <a:p>
            <a:endParaRPr lang="en-GB" dirty="0"/>
          </a:p>
        </p:txBody>
      </p:sp>
    </p:spTree>
    <p:extLst>
      <p:ext uri="{BB962C8B-B14F-4D97-AF65-F5344CB8AC3E}">
        <p14:creationId xmlns:p14="http://schemas.microsoft.com/office/powerpoint/2010/main" val="237120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29CC1-45C4-1B83-ED5C-DFA7EF8CCC95}"/>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7AA182E1-8720-6D30-6C36-06CCE2F29F2D}"/>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8C38BE1A-5DD4-DEA3-A910-DFD384D4D33A}"/>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443DA221-F2DB-D570-A8FE-3D05738B707B}"/>
              </a:ext>
            </a:extLst>
          </p:cNvPr>
          <p:cNvGraphicFramePr>
            <a:graphicFrameLocks noGrp="1"/>
          </p:cNvGraphicFramePr>
          <p:nvPr>
            <p:ph sz="quarter" idx="31"/>
            <p:extLst>
              <p:ext uri="{D42A27DB-BD31-4B8C-83A1-F6EECF244321}">
                <p14:modId xmlns:p14="http://schemas.microsoft.com/office/powerpoint/2010/main" val="661907971"/>
              </p:ext>
            </p:extLst>
          </p:nvPr>
        </p:nvGraphicFramePr>
        <p:xfrm>
          <a:off x="287080" y="1462088"/>
          <a:ext cx="5132818" cy="5002507"/>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A0507EEA-97F7-E562-FCAD-F41BAA9C8CD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5</a:t>
            </a:fld>
            <a:endParaRPr lang="en-GB" dirty="0"/>
          </a:p>
        </p:txBody>
      </p:sp>
      <p:sp>
        <p:nvSpPr>
          <p:cNvPr id="7" name="Pavadinimas 6">
            <a:extLst>
              <a:ext uri="{FF2B5EF4-FFF2-40B4-BE49-F238E27FC236}">
                <a16:creationId xmlns:a16="http://schemas.microsoft.com/office/drawing/2014/main" id="{4E65B7D4-7EF1-1535-6599-7648E9F734CD}"/>
              </a:ext>
            </a:extLst>
          </p:cNvPr>
          <p:cNvSpPr>
            <a:spLocks noGrp="1"/>
          </p:cNvSpPr>
          <p:nvPr>
            <p:ph type="title"/>
          </p:nvPr>
        </p:nvSpPr>
        <p:spPr>
          <a:xfrm>
            <a:off x="125819" y="136525"/>
            <a:ext cx="10515600" cy="1325563"/>
          </a:xfrm>
        </p:spPr>
        <p:txBody>
          <a:bodyPr/>
          <a:lstStyle/>
          <a:p>
            <a:pPr algn="ctr"/>
            <a:r>
              <a:rPr lang="en-GB" dirty="0"/>
              <a:t>EXAMPLE OF A STRUCT USAGE (</a:t>
            </a:r>
            <a:r>
              <a:rPr lang="en-GB" dirty="0" err="1"/>
              <a:t>naudojimas</a:t>
            </a:r>
            <a:r>
              <a:rPr lang="en-GB" dirty="0"/>
              <a:t> </a:t>
            </a:r>
            <a:r>
              <a:rPr lang="en-GB" dirty="0" err="1"/>
              <a:t>kode</a:t>
            </a:r>
            <a:r>
              <a:rPr lang="en-GB" dirty="0"/>
              <a:t>)</a:t>
            </a:r>
          </a:p>
        </p:txBody>
      </p:sp>
      <p:pic>
        <p:nvPicPr>
          <p:cNvPr id="4" name="Paveikslėlis 3" descr="Paveikslėlis, kuriame yra tekstas, ekrano kopija, Šriftas&#10;&#10;Dirbtinio intelekto sugeneruotas turinys gali būti neteisingas.">
            <a:extLst>
              <a:ext uri="{FF2B5EF4-FFF2-40B4-BE49-F238E27FC236}">
                <a16:creationId xmlns:a16="http://schemas.microsoft.com/office/drawing/2014/main" id="{292C2E2C-632C-C4C5-AA24-20CAED5870C5}"/>
              </a:ext>
            </a:extLst>
          </p:cNvPr>
          <p:cNvPicPr>
            <a:picLocks noChangeAspect="1"/>
          </p:cNvPicPr>
          <p:nvPr/>
        </p:nvPicPr>
        <p:blipFill>
          <a:blip r:embed="rId6"/>
          <a:stretch>
            <a:fillRect/>
          </a:stretch>
        </p:blipFill>
        <p:spPr>
          <a:xfrm>
            <a:off x="287080" y="1462088"/>
            <a:ext cx="5808920" cy="4894262"/>
          </a:xfrm>
          <a:prstGeom prst="rect">
            <a:avLst/>
          </a:prstGeom>
        </p:spPr>
      </p:pic>
      <p:sp>
        <p:nvSpPr>
          <p:cNvPr id="6" name="TextBox 5">
            <a:extLst>
              <a:ext uri="{FF2B5EF4-FFF2-40B4-BE49-F238E27FC236}">
                <a16:creationId xmlns:a16="http://schemas.microsoft.com/office/drawing/2014/main" id="{DD9CC3E2-3CA0-C74D-C3E7-EAFB394CB86E}"/>
              </a:ext>
            </a:extLst>
          </p:cNvPr>
          <p:cNvSpPr txBox="1"/>
          <p:nvPr/>
        </p:nvSpPr>
        <p:spPr>
          <a:xfrm>
            <a:off x="6161518" y="1462088"/>
            <a:ext cx="5904663" cy="4524315"/>
          </a:xfrm>
          <a:prstGeom prst="rect">
            <a:avLst/>
          </a:prstGeom>
          <a:noFill/>
        </p:spPr>
        <p:txBody>
          <a:bodyPr wrap="square" rtlCol="0">
            <a:spAutoFit/>
          </a:bodyPr>
          <a:lstStyle/>
          <a:p>
            <a:r>
              <a:rPr lang="en-GB" b="1" dirty="0">
                <a:latin typeface="+mj-lt"/>
              </a:rPr>
              <a:t>Tai </a:t>
            </a:r>
            <a:r>
              <a:rPr lang="en-GB" b="1" dirty="0" err="1">
                <a:latin typeface="+mj-lt"/>
              </a:rPr>
              <a:t>klasės</a:t>
            </a:r>
            <a:r>
              <a:rPr lang="en-GB" b="1" dirty="0">
                <a:latin typeface="+mj-lt"/>
              </a:rPr>
              <a:t> </a:t>
            </a:r>
            <a:r>
              <a:rPr lang="en-GB" b="1" dirty="0" err="1">
                <a:latin typeface="+mj-lt"/>
              </a:rPr>
              <a:t>CompatibilyService</a:t>
            </a:r>
            <a:r>
              <a:rPr lang="en-GB" b="1" dirty="0">
                <a:latin typeface="+mj-lt"/>
              </a:rPr>
              <a:t> </a:t>
            </a:r>
            <a:r>
              <a:rPr lang="en-GB" b="1" dirty="0" err="1">
                <a:latin typeface="+mj-lt"/>
              </a:rPr>
              <a:t>dalis</a:t>
            </a:r>
            <a:r>
              <a:rPr lang="en-GB" dirty="0">
                <a:latin typeface="+mj-lt"/>
              </a:rPr>
              <a:t>.</a:t>
            </a:r>
          </a:p>
          <a:p>
            <a:r>
              <a:rPr lang="en-GB" dirty="0">
                <a:latin typeface="+mj-lt"/>
              </a:rPr>
              <a:t>Ji </a:t>
            </a:r>
            <a:r>
              <a:rPr lang="en-GB" dirty="0" err="1">
                <a:latin typeface="+mj-lt"/>
              </a:rPr>
              <a:t>saugo</a:t>
            </a:r>
            <a:r>
              <a:rPr lang="en-GB" dirty="0">
                <a:latin typeface="+mj-lt"/>
              </a:rPr>
              <a:t> </a:t>
            </a:r>
            <a:r>
              <a:rPr lang="en-GB" dirty="0" err="1">
                <a:latin typeface="+mj-lt"/>
              </a:rPr>
              <a:t>duomenis</a:t>
            </a:r>
            <a:r>
              <a:rPr lang="en-GB" dirty="0">
                <a:latin typeface="+mj-lt"/>
              </a:rPr>
              <a:t> (_statements, _</a:t>
            </a:r>
            <a:r>
              <a:rPr lang="en-GB" dirty="0" err="1">
                <a:latin typeface="+mj-lt"/>
              </a:rPr>
              <a:t>userService</a:t>
            </a:r>
            <a:r>
              <a:rPr lang="en-GB" dirty="0">
                <a:latin typeface="+mj-lt"/>
              </a:rPr>
              <a:t>) </a:t>
            </a:r>
            <a:r>
              <a:rPr lang="en-GB" dirty="0" err="1">
                <a:latin typeface="+mj-lt"/>
              </a:rPr>
              <a:t>ir</a:t>
            </a:r>
            <a:r>
              <a:rPr lang="en-GB" dirty="0">
                <a:latin typeface="+mj-lt"/>
              </a:rPr>
              <a:t> </a:t>
            </a:r>
            <a:r>
              <a:rPr lang="en-GB" dirty="0" err="1">
                <a:latin typeface="+mj-lt"/>
              </a:rPr>
              <a:t>atlieka</a:t>
            </a:r>
            <a:r>
              <a:rPr lang="en-GB" dirty="0">
                <a:latin typeface="+mj-lt"/>
              </a:rPr>
              <a:t> </a:t>
            </a:r>
            <a:r>
              <a:rPr lang="en-GB" dirty="0" err="1">
                <a:latin typeface="+mj-lt"/>
              </a:rPr>
              <a:t>veiksmus</a:t>
            </a:r>
            <a:r>
              <a:rPr lang="en-GB" dirty="0">
                <a:latin typeface="+mj-lt"/>
              </a:rPr>
              <a:t> </a:t>
            </a:r>
            <a:r>
              <a:rPr lang="en-GB" dirty="0" err="1">
                <a:latin typeface="+mj-lt"/>
              </a:rPr>
              <a:t>konstruktoriuje</a:t>
            </a:r>
            <a:r>
              <a:rPr lang="en-GB" dirty="0">
                <a:latin typeface="+mj-lt"/>
              </a:rPr>
              <a:t>. </a:t>
            </a:r>
          </a:p>
          <a:p>
            <a:endParaRPr lang="en-GB" dirty="0">
              <a:latin typeface="+mj-lt"/>
            </a:endParaRPr>
          </a:p>
          <a:p>
            <a:r>
              <a:rPr lang="en-GB" dirty="0">
                <a:latin typeface="+mj-lt"/>
              </a:rPr>
              <a:t>private List&lt;</a:t>
            </a:r>
            <a:r>
              <a:rPr lang="en-GB" dirty="0" err="1">
                <a:latin typeface="+mj-lt"/>
              </a:rPr>
              <a:t>GameStatement</a:t>
            </a:r>
            <a:r>
              <a:rPr lang="en-GB" dirty="0">
                <a:latin typeface="+mj-lt"/>
              </a:rPr>
              <a:t>&gt; _statements = new() – </a:t>
            </a:r>
            <a:r>
              <a:rPr lang="en-GB" dirty="0" err="1">
                <a:latin typeface="+mj-lt"/>
              </a:rPr>
              <a:t>privatus</a:t>
            </a:r>
            <a:r>
              <a:rPr lang="en-GB" dirty="0">
                <a:latin typeface="+mj-lt"/>
              </a:rPr>
              <a:t> </a:t>
            </a:r>
            <a:r>
              <a:rPr lang="en-GB" dirty="0" err="1">
                <a:latin typeface="+mj-lt"/>
              </a:rPr>
              <a:t>laukas</a:t>
            </a:r>
            <a:r>
              <a:rPr lang="en-GB" dirty="0">
                <a:latin typeface="+mj-lt"/>
              </a:rPr>
              <a:t>, </a:t>
            </a:r>
            <a:r>
              <a:rPr lang="en-GB" dirty="0" err="1">
                <a:latin typeface="+mj-lt"/>
              </a:rPr>
              <a:t>kuriame</a:t>
            </a:r>
            <a:r>
              <a:rPr lang="en-GB" dirty="0">
                <a:latin typeface="+mj-lt"/>
              </a:rPr>
              <a:t> </a:t>
            </a:r>
            <a:r>
              <a:rPr lang="en-GB" dirty="0" err="1">
                <a:latin typeface="+mj-lt"/>
              </a:rPr>
              <a:t>saugomas</a:t>
            </a:r>
            <a:r>
              <a:rPr lang="en-GB" dirty="0">
                <a:latin typeface="+mj-lt"/>
              </a:rPr>
              <a:t> </a:t>
            </a:r>
            <a:r>
              <a:rPr lang="en-GB" dirty="0" err="1">
                <a:latin typeface="+mj-lt"/>
              </a:rPr>
              <a:t>sąrašas</a:t>
            </a:r>
            <a:r>
              <a:rPr lang="en-GB" dirty="0">
                <a:latin typeface="+mj-lt"/>
              </a:rPr>
              <a:t> </a:t>
            </a:r>
            <a:r>
              <a:rPr lang="en-GB" dirty="0" err="1">
                <a:latin typeface="+mj-lt"/>
              </a:rPr>
              <a:t>tipo</a:t>
            </a:r>
            <a:r>
              <a:rPr lang="en-GB" dirty="0">
                <a:latin typeface="+mj-lt"/>
              </a:rPr>
              <a:t> </a:t>
            </a:r>
            <a:r>
              <a:rPr lang="en-GB" dirty="0" err="1">
                <a:latin typeface="+mj-lt"/>
              </a:rPr>
              <a:t>GameStatement</a:t>
            </a:r>
            <a:r>
              <a:rPr lang="en-GB" dirty="0">
                <a:latin typeface="+mj-lt"/>
              </a:rPr>
              <a:t> </a:t>
            </a:r>
            <a:r>
              <a:rPr lang="en-GB" dirty="0" err="1">
                <a:latin typeface="+mj-lt"/>
              </a:rPr>
              <a:t>objektų</a:t>
            </a:r>
            <a:r>
              <a:rPr lang="en-GB" dirty="0">
                <a:latin typeface="+mj-lt"/>
              </a:rPr>
              <a:t>. </a:t>
            </a:r>
          </a:p>
          <a:p>
            <a:endParaRPr lang="en-GB" dirty="0">
              <a:latin typeface="+mj-lt"/>
            </a:endParaRPr>
          </a:p>
          <a:p>
            <a:r>
              <a:rPr lang="en-GB" dirty="0">
                <a:latin typeface="+mj-lt"/>
              </a:rPr>
              <a:t>Private – </a:t>
            </a:r>
            <a:r>
              <a:rPr lang="en-GB" dirty="0" err="1">
                <a:latin typeface="+mj-lt"/>
              </a:rPr>
              <a:t>šį</a:t>
            </a:r>
            <a:r>
              <a:rPr lang="en-GB" dirty="0">
                <a:latin typeface="+mj-lt"/>
              </a:rPr>
              <a:t> </a:t>
            </a:r>
            <a:r>
              <a:rPr lang="en-GB" dirty="0" err="1">
                <a:latin typeface="+mj-lt"/>
              </a:rPr>
              <a:t>lauką</a:t>
            </a:r>
            <a:r>
              <a:rPr lang="en-GB" dirty="0">
                <a:latin typeface="+mj-lt"/>
              </a:rPr>
              <a:t> </a:t>
            </a:r>
            <a:r>
              <a:rPr lang="en-GB" dirty="0" err="1">
                <a:latin typeface="+mj-lt"/>
              </a:rPr>
              <a:t>pasieks</a:t>
            </a:r>
            <a:r>
              <a:rPr lang="en-GB" dirty="0">
                <a:latin typeface="+mj-lt"/>
              </a:rPr>
              <a:t> tik </a:t>
            </a:r>
            <a:r>
              <a:rPr lang="en-GB" dirty="0" err="1">
                <a:latin typeface="+mj-lt"/>
              </a:rPr>
              <a:t>pati</a:t>
            </a:r>
            <a:r>
              <a:rPr lang="en-GB" dirty="0">
                <a:latin typeface="+mj-lt"/>
              </a:rPr>
              <a:t> </a:t>
            </a:r>
            <a:r>
              <a:rPr lang="en-GB" dirty="0" err="1">
                <a:latin typeface="+mj-lt"/>
              </a:rPr>
              <a:t>klasė</a:t>
            </a:r>
            <a:r>
              <a:rPr lang="en-GB" dirty="0">
                <a:latin typeface="+mj-lt"/>
              </a:rPr>
              <a:t>.</a:t>
            </a:r>
          </a:p>
          <a:p>
            <a:r>
              <a:rPr lang="en-GB" dirty="0">
                <a:latin typeface="+mj-lt"/>
              </a:rPr>
              <a:t>List&lt;</a:t>
            </a:r>
            <a:r>
              <a:rPr lang="en-GB" dirty="0" err="1">
                <a:latin typeface="+mj-lt"/>
              </a:rPr>
              <a:t>GameStatement</a:t>
            </a:r>
            <a:r>
              <a:rPr lang="en-GB" dirty="0">
                <a:latin typeface="+mj-lt"/>
              </a:rPr>
              <a:t>&gt; - </a:t>
            </a:r>
            <a:r>
              <a:rPr lang="en-GB" dirty="0" err="1">
                <a:latin typeface="+mj-lt"/>
              </a:rPr>
              <a:t>dinaminis</a:t>
            </a:r>
            <a:r>
              <a:rPr lang="en-GB" dirty="0">
                <a:latin typeface="+mj-lt"/>
              </a:rPr>
              <a:t> </a:t>
            </a:r>
            <a:r>
              <a:rPr lang="en-GB" dirty="0" err="1">
                <a:latin typeface="+mj-lt"/>
              </a:rPr>
              <a:t>sąrašas</a:t>
            </a:r>
            <a:r>
              <a:rPr lang="en-GB" dirty="0">
                <a:latin typeface="+mj-lt"/>
              </a:rPr>
              <a:t> </a:t>
            </a:r>
            <a:r>
              <a:rPr lang="en-GB" dirty="0" err="1">
                <a:latin typeface="+mj-lt"/>
              </a:rPr>
              <a:t>GameStatement</a:t>
            </a:r>
            <a:r>
              <a:rPr lang="en-GB" dirty="0">
                <a:latin typeface="+mj-lt"/>
              </a:rPr>
              <a:t> </a:t>
            </a:r>
            <a:r>
              <a:rPr lang="en-GB" dirty="0" err="1">
                <a:latin typeface="+mj-lt"/>
              </a:rPr>
              <a:t>objektų</a:t>
            </a:r>
            <a:r>
              <a:rPr lang="en-GB" dirty="0">
                <a:latin typeface="+mj-lt"/>
              </a:rPr>
              <a:t>.</a:t>
            </a:r>
          </a:p>
          <a:p>
            <a:endParaRPr lang="en-GB" dirty="0">
              <a:latin typeface="+mj-lt"/>
            </a:endParaRPr>
          </a:p>
          <a:p>
            <a:r>
              <a:rPr lang="en-AU" dirty="0">
                <a:latin typeface="+mj-lt"/>
              </a:rPr>
              <a:t>= new() </a:t>
            </a:r>
            <a:r>
              <a:rPr lang="en-AU" dirty="0" err="1">
                <a:latin typeface="+mj-lt"/>
              </a:rPr>
              <a:t>sukuria</a:t>
            </a:r>
            <a:r>
              <a:rPr lang="en-AU" dirty="0">
                <a:latin typeface="+mj-lt"/>
              </a:rPr>
              <a:t> </a:t>
            </a:r>
            <a:r>
              <a:rPr lang="en-AU" dirty="0" err="1">
                <a:latin typeface="+mj-lt"/>
              </a:rPr>
              <a:t>nauj</a:t>
            </a:r>
            <a:r>
              <a:rPr lang="en-GB" dirty="0">
                <a:latin typeface="+mj-lt"/>
              </a:rPr>
              <a:t>ą </a:t>
            </a:r>
            <a:r>
              <a:rPr lang="en-GB" dirty="0" err="1">
                <a:latin typeface="+mj-lt"/>
              </a:rPr>
              <a:t>tuščią</a:t>
            </a:r>
            <a:r>
              <a:rPr lang="en-GB" dirty="0">
                <a:latin typeface="+mj-lt"/>
              </a:rPr>
              <a:t> </a:t>
            </a:r>
            <a:r>
              <a:rPr lang="en-GB" dirty="0" err="1">
                <a:latin typeface="+mj-lt"/>
              </a:rPr>
              <a:t>sąrašą</a:t>
            </a:r>
            <a:r>
              <a:rPr lang="en-GB" dirty="0">
                <a:latin typeface="+mj-lt"/>
              </a:rPr>
              <a:t>. </a:t>
            </a:r>
          </a:p>
          <a:p>
            <a:endParaRPr lang="en-GB" dirty="0">
              <a:latin typeface="+mj-lt"/>
            </a:endParaRPr>
          </a:p>
          <a:p>
            <a:r>
              <a:rPr lang="en-GB" dirty="0" err="1">
                <a:latin typeface="+mj-lt"/>
              </a:rPr>
              <a:t>Readonly</a:t>
            </a:r>
            <a:r>
              <a:rPr lang="en-GB" dirty="0">
                <a:latin typeface="+mj-lt"/>
              </a:rPr>
              <a:t> – </a:t>
            </a:r>
            <a:r>
              <a:rPr lang="en-GB" dirty="0" err="1">
                <a:latin typeface="+mj-lt"/>
              </a:rPr>
              <a:t>reikšmę</a:t>
            </a:r>
            <a:r>
              <a:rPr lang="en-GB" dirty="0">
                <a:latin typeface="+mj-lt"/>
              </a:rPr>
              <a:t> </a:t>
            </a:r>
            <a:r>
              <a:rPr lang="en-GB" dirty="0" err="1">
                <a:latin typeface="+mj-lt"/>
              </a:rPr>
              <a:t>galima</a:t>
            </a:r>
            <a:r>
              <a:rPr lang="en-GB" dirty="0">
                <a:latin typeface="+mj-lt"/>
              </a:rPr>
              <a:t> </a:t>
            </a:r>
            <a:r>
              <a:rPr lang="en-GB" dirty="0" err="1">
                <a:latin typeface="+mj-lt"/>
              </a:rPr>
              <a:t>sukurti</a:t>
            </a:r>
            <a:r>
              <a:rPr lang="en-GB" dirty="0">
                <a:latin typeface="+mj-lt"/>
              </a:rPr>
              <a:t> tik </a:t>
            </a:r>
            <a:r>
              <a:rPr lang="en-GB" dirty="0" err="1">
                <a:latin typeface="+mj-lt"/>
              </a:rPr>
              <a:t>vieną</a:t>
            </a:r>
            <a:r>
              <a:rPr lang="en-GB" dirty="0">
                <a:latin typeface="+mj-lt"/>
              </a:rPr>
              <a:t> </a:t>
            </a:r>
            <a:r>
              <a:rPr lang="en-GB" dirty="0" err="1">
                <a:latin typeface="+mj-lt"/>
              </a:rPr>
              <a:t>kartą</a:t>
            </a:r>
            <a:r>
              <a:rPr lang="en-GB" dirty="0">
                <a:latin typeface="+mj-lt"/>
              </a:rPr>
              <a:t>.</a:t>
            </a:r>
          </a:p>
          <a:p>
            <a:endParaRPr lang="en-GB" dirty="0"/>
          </a:p>
        </p:txBody>
      </p:sp>
    </p:spTree>
    <p:extLst>
      <p:ext uri="{BB962C8B-B14F-4D97-AF65-F5344CB8AC3E}">
        <p14:creationId xmlns:p14="http://schemas.microsoft.com/office/powerpoint/2010/main" val="2991607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6A145-3E95-036D-2A1C-3C2378699EA4}"/>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280FEB3C-66C7-C806-145D-A0A3F51AEBB1}"/>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82CFE661-1506-5F81-0525-F4CE6C5B94FC}"/>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F2173B72-49C0-9E3D-EC06-AFCACBD629B8}"/>
              </a:ext>
            </a:extLst>
          </p:cNvPr>
          <p:cNvGraphicFramePr>
            <a:graphicFrameLocks noGrp="1"/>
          </p:cNvGraphicFramePr>
          <p:nvPr>
            <p:ph sz="quarter" idx="31"/>
          </p:nvPr>
        </p:nvGraphicFramePr>
        <p:xfrm>
          <a:off x="287080" y="1462088"/>
          <a:ext cx="5132818" cy="5002507"/>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80F1716F-0883-D34F-062A-85BE36EE9DA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6</a:t>
            </a:fld>
            <a:endParaRPr lang="en-GB" dirty="0"/>
          </a:p>
        </p:txBody>
      </p:sp>
      <p:sp>
        <p:nvSpPr>
          <p:cNvPr id="7" name="Pavadinimas 6">
            <a:extLst>
              <a:ext uri="{FF2B5EF4-FFF2-40B4-BE49-F238E27FC236}">
                <a16:creationId xmlns:a16="http://schemas.microsoft.com/office/drawing/2014/main" id="{0F0EC5A6-CF77-0C49-1A17-1F0F815254CD}"/>
              </a:ext>
            </a:extLst>
          </p:cNvPr>
          <p:cNvSpPr>
            <a:spLocks noGrp="1"/>
          </p:cNvSpPr>
          <p:nvPr>
            <p:ph type="title"/>
          </p:nvPr>
        </p:nvSpPr>
        <p:spPr>
          <a:xfrm>
            <a:off x="125819" y="136525"/>
            <a:ext cx="10515600" cy="1325563"/>
          </a:xfrm>
        </p:spPr>
        <p:txBody>
          <a:bodyPr/>
          <a:lstStyle/>
          <a:p>
            <a:pPr algn="ctr"/>
            <a:r>
              <a:rPr lang="en-GB" dirty="0"/>
              <a:t>EXAMPLE OF A STRUCT USAGE (</a:t>
            </a:r>
            <a:r>
              <a:rPr lang="en-GB" dirty="0" err="1"/>
              <a:t>naudojimas</a:t>
            </a:r>
            <a:r>
              <a:rPr lang="en-GB" dirty="0"/>
              <a:t> </a:t>
            </a:r>
            <a:r>
              <a:rPr lang="en-GB" dirty="0" err="1"/>
              <a:t>kode</a:t>
            </a:r>
            <a:r>
              <a:rPr lang="en-GB" dirty="0"/>
              <a:t>)</a:t>
            </a:r>
          </a:p>
        </p:txBody>
      </p:sp>
      <p:pic>
        <p:nvPicPr>
          <p:cNvPr id="4" name="Paveikslėlis 3" descr="Paveikslėlis, kuriame yra tekstas, ekrano kopija, Šriftas&#10;&#10;Dirbtinio intelekto sugeneruotas turinys gali būti neteisingas.">
            <a:extLst>
              <a:ext uri="{FF2B5EF4-FFF2-40B4-BE49-F238E27FC236}">
                <a16:creationId xmlns:a16="http://schemas.microsoft.com/office/drawing/2014/main" id="{F2B3300D-7B8D-C858-CC98-81CF12B479A6}"/>
              </a:ext>
            </a:extLst>
          </p:cNvPr>
          <p:cNvPicPr>
            <a:picLocks noChangeAspect="1"/>
          </p:cNvPicPr>
          <p:nvPr/>
        </p:nvPicPr>
        <p:blipFill>
          <a:blip r:embed="rId6"/>
          <a:stretch>
            <a:fillRect/>
          </a:stretch>
        </p:blipFill>
        <p:spPr>
          <a:xfrm>
            <a:off x="287080" y="1462088"/>
            <a:ext cx="5808920" cy="4894262"/>
          </a:xfrm>
          <a:prstGeom prst="rect">
            <a:avLst/>
          </a:prstGeom>
        </p:spPr>
      </p:pic>
      <p:sp>
        <p:nvSpPr>
          <p:cNvPr id="6" name="TextBox 5">
            <a:extLst>
              <a:ext uri="{FF2B5EF4-FFF2-40B4-BE49-F238E27FC236}">
                <a16:creationId xmlns:a16="http://schemas.microsoft.com/office/drawing/2014/main" id="{1134B25D-E91A-62E9-4E40-B780E36ACAF1}"/>
              </a:ext>
            </a:extLst>
          </p:cNvPr>
          <p:cNvSpPr txBox="1"/>
          <p:nvPr/>
        </p:nvSpPr>
        <p:spPr>
          <a:xfrm>
            <a:off x="6161518" y="1462088"/>
            <a:ext cx="5904663" cy="4247317"/>
          </a:xfrm>
          <a:prstGeom prst="rect">
            <a:avLst/>
          </a:prstGeom>
          <a:noFill/>
        </p:spPr>
        <p:txBody>
          <a:bodyPr wrap="square" rtlCol="0">
            <a:spAutoFit/>
          </a:bodyPr>
          <a:lstStyle/>
          <a:p>
            <a:r>
              <a:rPr lang="en-GB" b="1" dirty="0" err="1">
                <a:latin typeface="+mj-lt"/>
              </a:rPr>
              <a:t>CompatibilityService</a:t>
            </a:r>
            <a:r>
              <a:rPr lang="en-GB" b="1" dirty="0">
                <a:latin typeface="+mj-lt"/>
              </a:rPr>
              <a:t>(</a:t>
            </a:r>
            <a:r>
              <a:rPr lang="en-GB" b="1" dirty="0" err="1">
                <a:latin typeface="+mj-lt"/>
              </a:rPr>
              <a:t>UserService</a:t>
            </a:r>
            <a:r>
              <a:rPr lang="en-GB" b="1" dirty="0">
                <a:latin typeface="+mj-lt"/>
              </a:rPr>
              <a:t> </a:t>
            </a:r>
            <a:r>
              <a:rPr lang="en-GB" b="1" dirty="0" err="1">
                <a:latin typeface="+mj-lt"/>
              </a:rPr>
              <a:t>userService</a:t>
            </a:r>
            <a:r>
              <a:rPr lang="en-GB" b="1" dirty="0">
                <a:latin typeface="+mj-lt"/>
              </a:rPr>
              <a:t>) – </a:t>
            </a:r>
            <a:r>
              <a:rPr lang="en-GB" dirty="0" err="1">
                <a:latin typeface="+mj-lt"/>
              </a:rPr>
              <a:t>metodas</a:t>
            </a:r>
            <a:r>
              <a:rPr lang="en-GB" dirty="0">
                <a:latin typeface="+mj-lt"/>
              </a:rPr>
              <a:t>, </a:t>
            </a:r>
            <a:r>
              <a:rPr lang="en-GB" dirty="0" err="1">
                <a:latin typeface="+mj-lt"/>
              </a:rPr>
              <a:t>kuris</a:t>
            </a:r>
            <a:r>
              <a:rPr lang="en-GB" dirty="0">
                <a:latin typeface="+mj-lt"/>
              </a:rPr>
              <a:t> </a:t>
            </a:r>
            <a:r>
              <a:rPr lang="en-GB" dirty="0" err="1">
                <a:latin typeface="+mj-lt"/>
              </a:rPr>
              <a:t>iškviečiamas</a:t>
            </a:r>
            <a:r>
              <a:rPr lang="en-GB" dirty="0">
                <a:latin typeface="+mj-lt"/>
              </a:rPr>
              <a:t> tik </a:t>
            </a:r>
            <a:r>
              <a:rPr lang="en-GB" dirty="0" err="1">
                <a:latin typeface="+mj-lt"/>
              </a:rPr>
              <a:t>kartą</a:t>
            </a:r>
            <a:r>
              <a:rPr lang="en-GB" dirty="0">
                <a:latin typeface="+mj-lt"/>
              </a:rPr>
              <a:t>, kai </a:t>
            </a:r>
            <a:r>
              <a:rPr lang="en-GB" dirty="0" err="1">
                <a:latin typeface="+mj-lt"/>
              </a:rPr>
              <a:t>sukuriamas</a:t>
            </a:r>
            <a:r>
              <a:rPr lang="en-GB" dirty="0">
                <a:latin typeface="+mj-lt"/>
              </a:rPr>
              <a:t> </a:t>
            </a:r>
            <a:r>
              <a:rPr lang="en-GB" dirty="0" err="1">
                <a:latin typeface="+mj-lt"/>
              </a:rPr>
              <a:t>objektas</a:t>
            </a:r>
            <a:r>
              <a:rPr lang="en-GB" dirty="0">
                <a:latin typeface="+mj-lt"/>
              </a:rPr>
              <a:t>.  </a:t>
            </a:r>
          </a:p>
          <a:p>
            <a:endParaRPr lang="en-GB" dirty="0">
              <a:latin typeface="+mj-lt"/>
            </a:endParaRPr>
          </a:p>
          <a:p>
            <a:pPr marL="342900" indent="-342900">
              <a:buAutoNum type="arabicPeriod"/>
            </a:pPr>
            <a:r>
              <a:rPr lang="en-GB" dirty="0" err="1">
                <a:latin typeface="+mj-lt"/>
              </a:rPr>
              <a:t>Sukuriamas</a:t>
            </a:r>
            <a:r>
              <a:rPr lang="en-GB" dirty="0">
                <a:latin typeface="+mj-lt"/>
              </a:rPr>
              <a:t> </a:t>
            </a:r>
            <a:r>
              <a:rPr lang="en-GB" dirty="0" err="1">
                <a:latin typeface="+mj-lt"/>
              </a:rPr>
              <a:t>naujas</a:t>
            </a:r>
            <a:r>
              <a:rPr lang="en-GB" dirty="0">
                <a:latin typeface="+mj-lt"/>
              </a:rPr>
              <a:t> </a:t>
            </a:r>
            <a:r>
              <a:rPr lang="en-GB" dirty="0" err="1">
                <a:latin typeface="+mj-lt"/>
              </a:rPr>
              <a:t>CompatibilityService</a:t>
            </a:r>
            <a:r>
              <a:rPr lang="en-GB" dirty="0">
                <a:latin typeface="+mj-lt"/>
              </a:rPr>
              <a:t> </a:t>
            </a:r>
            <a:r>
              <a:rPr lang="en-GB" dirty="0" err="1">
                <a:latin typeface="+mj-lt"/>
              </a:rPr>
              <a:t>objektas</a:t>
            </a:r>
            <a:r>
              <a:rPr lang="en-GB" dirty="0">
                <a:latin typeface="+mj-lt"/>
              </a:rPr>
              <a:t>.</a:t>
            </a:r>
          </a:p>
          <a:p>
            <a:pPr marL="342900" indent="-342900">
              <a:buAutoNum type="arabicPeriod"/>
            </a:pPr>
            <a:r>
              <a:rPr lang="en-GB" dirty="0" err="1">
                <a:latin typeface="+mj-lt"/>
              </a:rPr>
              <a:t>userService</a:t>
            </a:r>
            <a:r>
              <a:rPr lang="en-GB" dirty="0">
                <a:latin typeface="+mj-lt"/>
              </a:rPr>
              <a:t> </a:t>
            </a:r>
            <a:r>
              <a:rPr lang="en-GB" dirty="0" err="1">
                <a:latin typeface="+mj-lt"/>
              </a:rPr>
              <a:t>perduodamas</a:t>
            </a:r>
            <a:r>
              <a:rPr lang="en-GB" dirty="0">
                <a:latin typeface="+mj-lt"/>
              </a:rPr>
              <a:t> į </a:t>
            </a:r>
            <a:r>
              <a:rPr lang="en-GB" dirty="0" err="1">
                <a:latin typeface="+mj-lt"/>
              </a:rPr>
              <a:t>konstruktorių</a:t>
            </a:r>
            <a:r>
              <a:rPr lang="en-GB" dirty="0">
                <a:latin typeface="+mj-lt"/>
              </a:rPr>
              <a:t> </a:t>
            </a:r>
            <a:r>
              <a:rPr lang="en-GB" dirty="0" err="1">
                <a:latin typeface="+mj-lt"/>
              </a:rPr>
              <a:t>kaip</a:t>
            </a:r>
            <a:r>
              <a:rPr lang="en-GB" dirty="0">
                <a:latin typeface="+mj-lt"/>
              </a:rPr>
              <a:t> </a:t>
            </a:r>
            <a:r>
              <a:rPr lang="en-GB" dirty="0" err="1">
                <a:latin typeface="+mj-lt"/>
              </a:rPr>
              <a:t>argumentas</a:t>
            </a:r>
            <a:r>
              <a:rPr lang="en-GB" dirty="0">
                <a:latin typeface="+mj-lt"/>
              </a:rPr>
              <a:t>.</a:t>
            </a:r>
          </a:p>
          <a:p>
            <a:pPr marL="342900" indent="-342900">
              <a:buAutoNum type="arabicPeriod"/>
            </a:pPr>
            <a:r>
              <a:rPr lang="en-GB" dirty="0">
                <a:latin typeface="+mj-lt"/>
              </a:rPr>
              <a:t>_</a:t>
            </a:r>
            <a:r>
              <a:rPr lang="en-GB" dirty="0" err="1">
                <a:latin typeface="+mj-lt"/>
              </a:rPr>
              <a:t>userService</a:t>
            </a:r>
            <a:r>
              <a:rPr lang="en-GB" dirty="0">
                <a:latin typeface="+mj-lt"/>
              </a:rPr>
              <a:t>  = </a:t>
            </a:r>
            <a:r>
              <a:rPr lang="en-GB" dirty="0" err="1">
                <a:latin typeface="+mj-lt"/>
              </a:rPr>
              <a:t>userService</a:t>
            </a:r>
            <a:r>
              <a:rPr lang="en-GB" dirty="0">
                <a:latin typeface="+mj-lt"/>
              </a:rPr>
              <a:t> – </a:t>
            </a:r>
            <a:r>
              <a:rPr lang="en-GB" dirty="0" err="1">
                <a:latin typeface="+mj-lt"/>
              </a:rPr>
              <a:t>priskiriama</a:t>
            </a:r>
            <a:r>
              <a:rPr lang="en-GB" dirty="0">
                <a:latin typeface="+mj-lt"/>
              </a:rPr>
              <a:t> </a:t>
            </a:r>
            <a:r>
              <a:rPr lang="en-GB" dirty="0" err="1">
                <a:latin typeface="+mj-lt"/>
              </a:rPr>
              <a:t>priklausomybė</a:t>
            </a:r>
            <a:r>
              <a:rPr lang="en-GB" dirty="0">
                <a:latin typeface="+mj-lt"/>
              </a:rPr>
              <a:t>.</a:t>
            </a:r>
          </a:p>
          <a:p>
            <a:pPr marL="342900" indent="-342900">
              <a:buAutoNum type="arabicPeriod"/>
            </a:pPr>
            <a:r>
              <a:rPr lang="en-GB" dirty="0" err="1">
                <a:latin typeface="+mj-lt"/>
              </a:rPr>
              <a:t>Sukuriami</a:t>
            </a:r>
            <a:r>
              <a:rPr lang="en-GB" dirty="0">
                <a:latin typeface="+mj-lt"/>
              </a:rPr>
              <a:t> </a:t>
            </a:r>
            <a:r>
              <a:rPr lang="en-GB" dirty="0" err="1">
                <a:latin typeface="+mj-lt"/>
              </a:rPr>
              <a:t>reikalingi</a:t>
            </a:r>
            <a:r>
              <a:rPr lang="en-GB" dirty="0">
                <a:latin typeface="+mj-lt"/>
              </a:rPr>
              <a:t> </a:t>
            </a:r>
            <a:r>
              <a:rPr lang="en-GB" dirty="0" err="1">
                <a:latin typeface="+mj-lt"/>
              </a:rPr>
              <a:t>katalogai</a:t>
            </a:r>
            <a:r>
              <a:rPr lang="en-GB" dirty="0">
                <a:latin typeface="+mj-lt"/>
              </a:rPr>
              <a:t>. </a:t>
            </a:r>
          </a:p>
          <a:p>
            <a:pPr marL="342900" indent="-342900">
              <a:buAutoNum type="arabicPeriod"/>
            </a:pPr>
            <a:r>
              <a:rPr lang="en-GB" dirty="0" err="1">
                <a:latin typeface="+mj-lt"/>
              </a:rPr>
              <a:t>Įkeliami</a:t>
            </a:r>
            <a:r>
              <a:rPr lang="en-GB" dirty="0">
                <a:latin typeface="+mj-lt"/>
              </a:rPr>
              <a:t> </a:t>
            </a:r>
            <a:r>
              <a:rPr lang="en-GB" dirty="0" err="1">
                <a:latin typeface="+mj-lt"/>
              </a:rPr>
              <a:t>duomenys</a:t>
            </a:r>
            <a:r>
              <a:rPr lang="en-GB" dirty="0">
                <a:latin typeface="+mj-lt"/>
              </a:rPr>
              <a:t> </a:t>
            </a:r>
            <a:r>
              <a:rPr lang="en-GB" dirty="0" err="1">
                <a:latin typeface="+mj-lt"/>
              </a:rPr>
              <a:t>iš</a:t>
            </a:r>
            <a:r>
              <a:rPr lang="en-GB" dirty="0">
                <a:latin typeface="+mj-lt"/>
              </a:rPr>
              <a:t> </a:t>
            </a:r>
            <a:r>
              <a:rPr lang="en-GB" dirty="0" err="1">
                <a:latin typeface="+mj-lt"/>
              </a:rPr>
              <a:t>jų</a:t>
            </a:r>
            <a:r>
              <a:rPr lang="en-GB" dirty="0">
                <a:latin typeface="+mj-lt"/>
              </a:rPr>
              <a:t>. </a:t>
            </a:r>
          </a:p>
          <a:p>
            <a:pPr marL="342900" indent="-342900">
              <a:buAutoNum type="arabicPeriod"/>
            </a:pPr>
            <a:r>
              <a:rPr lang="en-GB" dirty="0" err="1">
                <a:latin typeface="+mj-lt"/>
              </a:rPr>
              <a:t>Konstruktorius</a:t>
            </a:r>
            <a:r>
              <a:rPr lang="en-GB" dirty="0">
                <a:latin typeface="+mj-lt"/>
              </a:rPr>
              <a:t> </a:t>
            </a:r>
            <a:r>
              <a:rPr lang="en-GB" dirty="0" err="1">
                <a:latin typeface="+mj-lt"/>
              </a:rPr>
              <a:t>paruošia</a:t>
            </a:r>
            <a:r>
              <a:rPr lang="en-GB" dirty="0">
                <a:latin typeface="+mj-lt"/>
              </a:rPr>
              <a:t> </a:t>
            </a:r>
            <a:r>
              <a:rPr lang="en-GB" dirty="0" err="1">
                <a:latin typeface="+mj-lt"/>
              </a:rPr>
              <a:t>darbui</a:t>
            </a:r>
            <a:r>
              <a:rPr lang="en-GB" dirty="0">
                <a:latin typeface="+mj-lt"/>
              </a:rPr>
              <a:t> – </a:t>
            </a:r>
            <a:r>
              <a:rPr lang="en-GB" dirty="0" err="1">
                <a:latin typeface="+mj-lt"/>
              </a:rPr>
              <a:t>duomenis</a:t>
            </a:r>
            <a:r>
              <a:rPr lang="en-GB" dirty="0">
                <a:latin typeface="+mj-lt"/>
              </a:rPr>
              <a:t> </a:t>
            </a:r>
            <a:r>
              <a:rPr lang="en-GB" dirty="0" err="1">
                <a:latin typeface="+mj-lt"/>
              </a:rPr>
              <a:t>priklausomybes</a:t>
            </a:r>
            <a:r>
              <a:rPr lang="en-GB" dirty="0">
                <a:latin typeface="+mj-lt"/>
              </a:rPr>
              <a:t>, </a:t>
            </a:r>
            <a:r>
              <a:rPr lang="en-GB" dirty="0" err="1">
                <a:latin typeface="+mj-lt"/>
              </a:rPr>
              <a:t>failų</a:t>
            </a:r>
            <a:r>
              <a:rPr lang="en-GB" dirty="0">
                <a:latin typeface="+mj-lt"/>
              </a:rPr>
              <a:t> </a:t>
            </a:r>
            <a:r>
              <a:rPr lang="en-GB" dirty="0" err="1">
                <a:latin typeface="+mj-lt"/>
              </a:rPr>
              <a:t>struktūrą</a:t>
            </a:r>
            <a:r>
              <a:rPr lang="en-GB" dirty="0">
                <a:latin typeface="+mj-lt"/>
              </a:rPr>
              <a:t>. </a:t>
            </a:r>
          </a:p>
          <a:p>
            <a:endParaRPr lang="en-GB" dirty="0"/>
          </a:p>
          <a:p>
            <a:endParaRPr lang="en-GB" dirty="0"/>
          </a:p>
        </p:txBody>
      </p:sp>
    </p:spTree>
    <p:extLst>
      <p:ext uri="{BB962C8B-B14F-4D97-AF65-F5344CB8AC3E}">
        <p14:creationId xmlns:p14="http://schemas.microsoft.com/office/powerpoint/2010/main" val="68123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FC24D-A2B9-36D2-4529-81B41A7A22A7}"/>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AAD76EA7-8B7A-488D-320C-25C70170EBE0}"/>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EF72E6E6-2D57-9942-042A-6B5F38733ED0}"/>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078F6587-CCED-EA00-9A7E-8FBAD788E45E}"/>
              </a:ext>
            </a:extLst>
          </p:cNvPr>
          <p:cNvGraphicFramePr>
            <a:graphicFrameLocks noGrp="1"/>
          </p:cNvGraphicFramePr>
          <p:nvPr>
            <p:ph sz="quarter" idx="31"/>
            <p:extLst>
              <p:ext uri="{D42A27DB-BD31-4B8C-83A1-F6EECF244321}">
                <p14:modId xmlns:p14="http://schemas.microsoft.com/office/powerpoint/2010/main" val="1189492661"/>
              </p:ext>
            </p:extLst>
          </p:nvPr>
        </p:nvGraphicFramePr>
        <p:xfrm>
          <a:off x="287078" y="994788"/>
          <a:ext cx="11499637" cy="5627076"/>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86FE7D02-CD40-AB58-7B11-1108F9D967D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7</a:t>
            </a:fld>
            <a:endParaRPr lang="en-GB" dirty="0"/>
          </a:p>
        </p:txBody>
      </p:sp>
      <p:sp>
        <p:nvSpPr>
          <p:cNvPr id="7" name="Pavadinimas 6">
            <a:extLst>
              <a:ext uri="{FF2B5EF4-FFF2-40B4-BE49-F238E27FC236}">
                <a16:creationId xmlns:a16="http://schemas.microsoft.com/office/drawing/2014/main" id="{23F4ED2B-239F-969D-FD8F-5E593A9D849D}"/>
              </a:ext>
            </a:extLst>
          </p:cNvPr>
          <p:cNvSpPr>
            <a:spLocks noGrp="1"/>
          </p:cNvSpPr>
          <p:nvPr>
            <p:ph type="title"/>
          </p:nvPr>
        </p:nvSpPr>
        <p:spPr>
          <a:xfrm>
            <a:off x="779096" y="0"/>
            <a:ext cx="10515600" cy="1325563"/>
          </a:xfrm>
        </p:spPr>
        <p:txBody>
          <a:bodyPr/>
          <a:lstStyle/>
          <a:p>
            <a:pPr algn="ctr"/>
            <a:r>
              <a:rPr lang="en-GB" dirty="0"/>
              <a:t>EXAMPLE OF A BOXING USAGE</a:t>
            </a:r>
          </a:p>
        </p:txBody>
      </p:sp>
    </p:spTree>
    <p:extLst>
      <p:ext uri="{BB962C8B-B14F-4D97-AF65-F5344CB8AC3E}">
        <p14:creationId xmlns:p14="http://schemas.microsoft.com/office/powerpoint/2010/main" val="1196860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1662-640B-C5BE-C63E-BA39412B2879}"/>
            </a:ext>
          </a:extLst>
        </p:cNvPr>
        <p:cNvGrpSpPr/>
        <p:nvPr/>
      </p:nvGrpSpPr>
      <p:grpSpPr>
        <a:xfrm>
          <a:off x="0" y="0"/>
          <a:ext cx="0" cy="0"/>
          <a:chOff x="0" y="0"/>
          <a:chExt cx="0" cy="0"/>
        </a:xfrm>
      </p:grpSpPr>
      <p:graphicFrame>
        <p:nvGraphicFramePr>
          <p:cNvPr id="56" name="Content Placeholder 55" descr="pie chart">
            <a:extLst>
              <a:ext uri="{FF2B5EF4-FFF2-40B4-BE49-F238E27FC236}">
                <a16:creationId xmlns:a16="http://schemas.microsoft.com/office/drawing/2014/main" id="{AD15D40A-1223-A717-EA0A-03C05A6D2F50}"/>
              </a:ext>
            </a:extLst>
          </p:cNvPr>
          <p:cNvGraphicFramePr>
            <a:graphicFrameLocks noGrp="1"/>
          </p:cNvGraphicFramePr>
          <p:nvPr>
            <p:ph sz="quarter" idx="22"/>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9" name="Content Placeholder 58" descr="pie chart&#10;">
            <a:extLst>
              <a:ext uri="{FF2B5EF4-FFF2-40B4-BE49-F238E27FC236}">
                <a16:creationId xmlns:a16="http://schemas.microsoft.com/office/drawing/2014/main" id="{20133C26-5E95-037A-B1E4-4387EAF281B6}"/>
              </a:ext>
            </a:extLst>
          </p:cNvPr>
          <p:cNvGraphicFramePr>
            <a:graphicFrameLocks noGrp="1"/>
          </p:cNvGraphicFramePr>
          <p:nvPr>
            <p:ph sz="quarter" idx="25"/>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ontent Placeholder 61" descr="pie chart&#10;">
            <a:extLst>
              <a:ext uri="{FF2B5EF4-FFF2-40B4-BE49-F238E27FC236}">
                <a16:creationId xmlns:a16="http://schemas.microsoft.com/office/drawing/2014/main" id="{1C0CD671-2D81-D280-161D-EE074B6D0083}"/>
              </a:ext>
            </a:extLst>
          </p:cNvPr>
          <p:cNvGraphicFramePr>
            <a:graphicFrameLocks noGrp="1"/>
          </p:cNvGraphicFramePr>
          <p:nvPr>
            <p:ph sz="quarter" idx="31"/>
            <p:extLst>
              <p:ext uri="{D42A27DB-BD31-4B8C-83A1-F6EECF244321}">
                <p14:modId xmlns:p14="http://schemas.microsoft.com/office/powerpoint/2010/main" val="925701945"/>
              </p:ext>
            </p:extLst>
          </p:nvPr>
        </p:nvGraphicFramePr>
        <p:xfrm>
          <a:off x="287078" y="994788"/>
          <a:ext cx="11499637" cy="5627076"/>
        </p:xfrm>
        <a:graphic>
          <a:graphicData uri="http://schemas.openxmlformats.org/drawingml/2006/chart">
            <c:chart xmlns:c="http://schemas.openxmlformats.org/drawingml/2006/chart" xmlns:r="http://schemas.openxmlformats.org/officeDocument/2006/relationships" r:id="rId5"/>
          </a:graphicData>
        </a:graphic>
      </p:graphicFrame>
      <p:sp>
        <p:nvSpPr>
          <p:cNvPr id="5" name="Slide Number Placeholder 4">
            <a:extLst>
              <a:ext uri="{FF2B5EF4-FFF2-40B4-BE49-F238E27FC236}">
                <a16:creationId xmlns:a16="http://schemas.microsoft.com/office/drawing/2014/main" id="{6AC1A473-8300-71FC-BF20-64764A14055B}"/>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GB" smtClean="0"/>
              <a:pPr rtl="0"/>
              <a:t>8</a:t>
            </a:fld>
            <a:endParaRPr lang="en-GB" dirty="0"/>
          </a:p>
        </p:txBody>
      </p:sp>
      <p:sp>
        <p:nvSpPr>
          <p:cNvPr id="7" name="Pavadinimas 6">
            <a:extLst>
              <a:ext uri="{FF2B5EF4-FFF2-40B4-BE49-F238E27FC236}">
                <a16:creationId xmlns:a16="http://schemas.microsoft.com/office/drawing/2014/main" id="{FD0488A5-660A-0029-6E7F-6D8F02B188B9}"/>
              </a:ext>
            </a:extLst>
          </p:cNvPr>
          <p:cNvSpPr>
            <a:spLocks noGrp="1"/>
          </p:cNvSpPr>
          <p:nvPr>
            <p:ph type="title"/>
          </p:nvPr>
        </p:nvSpPr>
        <p:spPr>
          <a:xfrm>
            <a:off x="779096" y="0"/>
            <a:ext cx="10515600" cy="1325563"/>
          </a:xfrm>
        </p:spPr>
        <p:txBody>
          <a:bodyPr/>
          <a:lstStyle/>
          <a:p>
            <a:pPr algn="ctr"/>
            <a:r>
              <a:rPr lang="en-GB" dirty="0"/>
              <a:t>EXAMPLE OF AN UNBOXING USAGE</a:t>
            </a:r>
          </a:p>
        </p:txBody>
      </p:sp>
    </p:spTree>
    <p:extLst>
      <p:ext uri="{BB962C8B-B14F-4D97-AF65-F5344CB8AC3E}">
        <p14:creationId xmlns:p14="http://schemas.microsoft.com/office/powerpoint/2010/main" val="4024175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EF0E-FD5C-B36D-F197-240B914A54F9}"/>
              </a:ext>
            </a:extLst>
          </p:cNvPr>
          <p:cNvSpPr>
            <a:spLocks noGrp="1"/>
          </p:cNvSpPr>
          <p:nvPr>
            <p:ph type="title"/>
          </p:nvPr>
        </p:nvSpPr>
        <p:spPr/>
        <p:txBody>
          <a:bodyPr/>
          <a:lstStyle/>
          <a:p>
            <a:r>
              <a:rPr lang="en-US" dirty="0"/>
              <a:t>EXAMPLE OF EXTENTION METHOD</a:t>
            </a:r>
          </a:p>
        </p:txBody>
      </p:sp>
      <p:sp>
        <p:nvSpPr>
          <p:cNvPr id="3" name="Date Placeholder 2">
            <a:extLst>
              <a:ext uri="{FF2B5EF4-FFF2-40B4-BE49-F238E27FC236}">
                <a16:creationId xmlns:a16="http://schemas.microsoft.com/office/drawing/2014/main" id="{DC4E1905-EC9D-E7E6-2CA7-640F5E3D4288}"/>
              </a:ext>
            </a:extLst>
          </p:cNvPr>
          <p:cNvSpPr>
            <a:spLocks noGrp="1"/>
          </p:cNvSpPr>
          <p:nvPr>
            <p:ph type="dt" sz="half" idx="10"/>
          </p:nvPr>
        </p:nvSpPr>
        <p:spPr/>
        <p:txBody>
          <a:bodyPr/>
          <a:lstStyle/>
          <a:p>
            <a:pPr rtl="0"/>
            <a:r>
              <a:rPr lang="en-GB" noProof="0"/>
              <a:t>7/1/20XX</a:t>
            </a:r>
          </a:p>
        </p:txBody>
      </p:sp>
      <p:sp>
        <p:nvSpPr>
          <p:cNvPr id="4" name="Footer Placeholder 3">
            <a:extLst>
              <a:ext uri="{FF2B5EF4-FFF2-40B4-BE49-F238E27FC236}">
                <a16:creationId xmlns:a16="http://schemas.microsoft.com/office/drawing/2014/main" id="{7C730F65-4F4C-E14B-FD53-CEC145EB9453}"/>
              </a:ext>
            </a:extLst>
          </p:cNvPr>
          <p:cNvSpPr>
            <a:spLocks noGrp="1"/>
          </p:cNvSpPr>
          <p:nvPr>
            <p:ph type="ftr" sz="quarter" idx="11"/>
          </p:nvPr>
        </p:nvSpPr>
        <p:spPr/>
        <p:txBody>
          <a:bodyPr/>
          <a:lstStyle/>
          <a:p>
            <a:pPr rtl="0"/>
            <a:r>
              <a:rPr lang="en-GB" noProof="0"/>
              <a:t>Pitch deck title</a:t>
            </a:r>
          </a:p>
        </p:txBody>
      </p:sp>
      <p:sp>
        <p:nvSpPr>
          <p:cNvPr id="5" name="Slide Number Placeholder 4">
            <a:extLst>
              <a:ext uri="{FF2B5EF4-FFF2-40B4-BE49-F238E27FC236}">
                <a16:creationId xmlns:a16="http://schemas.microsoft.com/office/drawing/2014/main" id="{24A96B5C-62D5-9A96-EDC2-72CE86D35CB6}"/>
              </a:ext>
            </a:extLst>
          </p:cNvPr>
          <p:cNvSpPr>
            <a:spLocks noGrp="1"/>
          </p:cNvSpPr>
          <p:nvPr>
            <p:ph type="sldNum" sz="quarter" idx="12"/>
          </p:nvPr>
        </p:nvSpPr>
        <p:spPr/>
        <p:txBody>
          <a:bodyPr/>
          <a:lstStyle/>
          <a:p>
            <a:pPr rtl="0"/>
            <a:fld id="{B5CEABB6-07DC-46E8-9B57-56EC44A396E5}" type="slidenum">
              <a:rPr lang="en-GB" noProof="0" smtClean="0"/>
              <a:t>9</a:t>
            </a:fld>
            <a:endParaRPr lang="en-GB" noProof="0"/>
          </a:p>
        </p:txBody>
      </p:sp>
      <p:pic>
        <p:nvPicPr>
          <p:cNvPr id="23" name="Content Placeholder 22" descr="A screen shot of a computer program&#10;&#10;Description automatically generated">
            <a:extLst>
              <a:ext uri="{FF2B5EF4-FFF2-40B4-BE49-F238E27FC236}">
                <a16:creationId xmlns:a16="http://schemas.microsoft.com/office/drawing/2014/main" id="{623A46F7-5813-CA86-B8D2-B73E9037BEE9}"/>
              </a:ext>
            </a:extLst>
          </p:cNvPr>
          <p:cNvPicPr>
            <a:picLocks noGrp="1" noChangeAspect="1"/>
          </p:cNvPicPr>
          <p:nvPr>
            <p:ph sz="quarter" idx="22"/>
          </p:nvPr>
        </p:nvPicPr>
        <p:blipFill>
          <a:blip r:embed="rId2"/>
          <a:stretch>
            <a:fillRect/>
          </a:stretch>
        </p:blipFill>
        <p:spPr>
          <a:xfrm>
            <a:off x="667192" y="1267650"/>
            <a:ext cx="10199281" cy="5237193"/>
          </a:xfrm>
        </p:spPr>
      </p:pic>
      <p:sp>
        <p:nvSpPr>
          <p:cNvPr id="7" name="Content Placeholder 6">
            <a:extLst>
              <a:ext uri="{FF2B5EF4-FFF2-40B4-BE49-F238E27FC236}">
                <a16:creationId xmlns:a16="http://schemas.microsoft.com/office/drawing/2014/main" id="{4D2CF3BE-FD1A-D80C-1CC7-0753F2065843}"/>
              </a:ext>
            </a:extLst>
          </p:cNvPr>
          <p:cNvSpPr>
            <a:spLocks noGrp="1"/>
          </p:cNvSpPr>
          <p:nvPr>
            <p:ph sz="quarter" idx="25"/>
          </p:nvPr>
        </p:nvSpPr>
        <p:spPr/>
        <p:txBody>
          <a:bodyPr/>
          <a:lstStyle/>
          <a:p>
            <a:endParaRPr lang="en-US"/>
          </a:p>
        </p:txBody>
      </p:sp>
      <p:sp>
        <p:nvSpPr>
          <p:cNvPr id="8" name="Content Placeholder 7">
            <a:extLst>
              <a:ext uri="{FF2B5EF4-FFF2-40B4-BE49-F238E27FC236}">
                <a16:creationId xmlns:a16="http://schemas.microsoft.com/office/drawing/2014/main" id="{850534AA-045A-BB62-CA26-2040840FAF7B}"/>
              </a:ext>
            </a:extLst>
          </p:cNvPr>
          <p:cNvSpPr>
            <a:spLocks noGrp="1"/>
          </p:cNvSpPr>
          <p:nvPr>
            <p:ph sz="quarter" idx="28"/>
          </p:nvPr>
        </p:nvSpPr>
        <p:spPr/>
        <p:txBody>
          <a:bodyPr/>
          <a:lstStyle/>
          <a:p>
            <a:endParaRPr lang="en-US"/>
          </a:p>
        </p:txBody>
      </p:sp>
      <p:sp>
        <p:nvSpPr>
          <p:cNvPr id="9" name="Content Placeholder 8">
            <a:extLst>
              <a:ext uri="{FF2B5EF4-FFF2-40B4-BE49-F238E27FC236}">
                <a16:creationId xmlns:a16="http://schemas.microsoft.com/office/drawing/2014/main" id="{CA9A66EB-1387-DE8F-6F99-1C98397A7B78}"/>
              </a:ext>
            </a:extLst>
          </p:cNvPr>
          <p:cNvSpPr>
            <a:spLocks noGrp="1"/>
          </p:cNvSpPr>
          <p:nvPr>
            <p:ph sz="quarter" idx="31"/>
          </p:nvPr>
        </p:nvSpPr>
        <p:spPr/>
        <p:txBody>
          <a:bodyPr/>
          <a:lstStyle/>
          <a:p>
            <a:endParaRPr lang="en-US"/>
          </a:p>
        </p:txBody>
      </p:sp>
      <p:sp>
        <p:nvSpPr>
          <p:cNvPr id="10" name="Text Placeholder 9">
            <a:extLst>
              <a:ext uri="{FF2B5EF4-FFF2-40B4-BE49-F238E27FC236}">
                <a16:creationId xmlns:a16="http://schemas.microsoft.com/office/drawing/2014/main" id="{2398BDA9-8C2F-49F7-B34B-7771ADF8D38A}"/>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4B058016-E836-94AA-D023-977816C4CA65}"/>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A566FE3C-054D-2412-6D52-A0170282F8C2}"/>
              </a:ext>
            </a:extLst>
          </p:cNvPr>
          <p:cNvSpPr>
            <a:spLocks noGrp="1"/>
          </p:cNvSpPr>
          <p:nvPr>
            <p:ph type="body" sz="quarter" idx="23"/>
          </p:nvPr>
        </p:nvSpPr>
        <p:spPr/>
        <p:txBody>
          <a:bodyPr/>
          <a:lstStyle/>
          <a:p>
            <a:endParaRPr lang="en-US"/>
          </a:p>
        </p:txBody>
      </p:sp>
      <p:sp>
        <p:nvSpPr>
          <p:cNvPr id="13" name="Text Placeholder 12">
            <a:extLst>
              <a:ext uri="{FF2B5EF4-FFF2-40B4-BE49-F238E27FC236}">
                <a16:creationId xmlns:a16="http://schemas.microsoft.com/office/drawing/2014/main" id="{2CB72FD4-CC8B-7C18-5171-2F974C9A6CE8}"/>
              </a:ext>
            </a:extLst>
          </p:cNvPr>
          <p:cNvSpPr>
            <a:spLocks noGrp="1"/>
          </p:cNvSpPr>
          <p:nvPr>
            <p:ph type="body" sz="quarter" idx="24"/>
          </p:nvPr>
        </p:nvSpPr>
        <p:spPr/>
        <p:txBody>
          <a:bodyPr/>
          <a:lstStyle/>
          <a:p>
            <a:endParaRPr lang="en-US"/>
          </a:p>
        </p:txBody>
      </p:sp>
      <p:sp>
        <p:nvSpPr>
          <p:cNvPr id="14" name="Text Placeholder 13">
            <a:extLst>
              <a:ext uri="{FF2B5EF4-FFF2-40B4-BE49-F238E27FC236}">
                <a16:creationId xmlns:a16="http://schemas.microsoft.com/office/drawing/2014/main" id="{6CEE8B6C-BE4C-84A3-4771-4565203CD17D}"/>
              </a:ext>
            </a:extLst>
          </p:cNvPr>
          <p:cNvSpPr>
            <a:spLocks noGrp="1"/>
          </p:cNvSpPr>
          <p:nvPr>
            <p:ph type="body" sz="quarter" idx="26"/>
          </p:nvPr>
        </p:nvSpPr>
        <p:spPr/>
        <p:txBody>
          <a:bodyPr/>
          <a:lstStyle/>
          <a:p>
            <a:endParaRPr lang="en-US"/>
          </a:p>
        </p:txBody>
      </p:sp>
      <p:sp>
        <p:nvSpPr>
          <p:cNvPr id="15" name="Text Placeholder 14">
            <a:extLst>
              <a:ext uri="{FF2B5EF4-FFF2-40B4-BE49-F238E27FC236}">
                <a16:creationId xmlns:a16="http://schemas.microsoft.com/office/drawing/2014/main" id="{3EBF4A93-8899-815B-0711-08A02A8E851A}"/>
              </a:ext>
            </a:extLst>
          </p:cNvPr>
          <p:cNvSpPr>
            <a:spLocks noGrp="1"/>
          </p:cNvSpPr>
          <p:nvPr>
            <p:ph type="body" sz="quarter" idx="27"/>
          </p:nvPr>
        </p:nvSpPr>
        <p:spPr/>
        <p:txBody>
          <a:bodyPr/>
          <a:lstStyle/>
          <a:p>
            <a:endParaRPr lang="en-US"/>
          </a:p>
        </p:txBody>
      </p:sp>
      <p:sp>
        <p:nvSpPr>
          <p:cNvPr id="16" name="Text Placeholder 15">
            <a:extLst>
              <a:ext uri="{FF2B5EF4-FFF2-40B4-BE49-F238E27FC236}">
                <a16:creationId xmlns:a16="http://schemas.microsoft.com/office/drawing/2014/main" id="{A1C74D2D-3A0E-2BC1-643B-3FA8ACFCFD62}"/>
              </a:ext>
            </a:extLst>
          </p:cNvPr>
          <p:cNvSpPr>
            <a:spLocks noGrp="1"/>
          </p:cNvSpPr>
          <p:nvPr>
            <p:ph type="body" sz="quarter" idx="29"/>
          </p:nvPr>
        </p:nvSpPr>
        <p:spPr/>
        <p:txBody>
          <a:bodyPr/>
          <a:lstStyle/>
          <a:p>
            <a:endParaRPr lang="en-US"/>
          </a:p>
        </p:txBody>
      </p:sp>
      <p:sp>
        <p:nvSpPr>
          <p:cNvPr id="17" name="Text Placeholder 16">
            <a:extLst>
              <a:ext uri="{FF2B5EF4-FFF2-40B4-BE49-F238E27FC236}">
                <a16:creationId xmlns:a16="http://schemas.microsoft.com/office/drawing/2014/main" id="{E379B4BA-F45E-9D3C-C8B0-CAB2A1A6B97B}"/>
              </a:ext>
            </a:extLst>
          </p:cNvPr>
          <p:cNvSpPr>
            <a:spLocks noGrp="1"/>
          </p:cNvSpPr>
          <p:nvPr>
            <p:ph type="body" sz="quarter" idx="30"/>
          </p:nvPr>
        </p:nvSpPr>
        <p:spPr/>
        <p:txBody>
          <a:bodyPr/>
          <a:lstStyle/>
          <a:p>
            <a:endParaRPr lang="en-US"/>
          </a:p>
        </p:txBody>
      </p:sp>
      <p:sp>
        <p:nvSpPr>
          <p:cNvPr id="18" name="Text Placeholder 17">
            <a:extLst>
              <a:ext uri="{FF2B5EF4-FFF2-40B4-BE49-F238E27FC236}">
                <a16:creationId xmlns:a16="http://schemas.microsoft.com/office/drawing/2014/main" id="{741D8943-0E51-FE3B-A1B5-37B6B6CDDD6B}"/>
              </a:ext>
            </a:extLst>
          </p:cNvPr>
          <p:cNvSpPr>
            <a:spLocks noGrp="1"/>
          </p:cNvSpPr>
          <p:nvPr>
            <p:ph type="body" sz="quarter" idx="32"/>
          </p:nvPr>
        </p:nvSpPr>
        <p:spPr/>
        <p:txBody>
          <a:bodyPr/>
          <a:lstStyle/>
          <a:p>
            <a:endParaRPr lang="en-US"/>
          </a:p>
        </p:txBody>
      </p:sp>
      <p:sp>
        <p:nvSpPr>
          <p:cNvPr id="19" name="Text Placeholder 18">
            <a:extLst>
              <a:ext uri="{FF2B5EF4-FFF2-40B4-BE49-F238E27FC236}">
                <a16:creationId xmlns:a16="http://schemas.microsoft.com/office/drawing/2014/main" id="{774FE035-61F6-FEFA-37D0-0C4919F6E9F0}"/>
              </a:ext>
            </a:extLst>
          </p:cNvPr>
          <p:cNvSpPr>
            <a:spLocks noGrp="1"/>
          </p:cNvSpPr>
          <p:nvPr>
            <p:ph type="body" sz="quarter" idx="33"/>
          </p:nvPr>
        </p:nvSpPr>
        <p:spPr/>
        <p:txBody>
          <a:bodyPr/>
          <a:lstStyle/>
          <a:p>
            <a:endParaRPr lang="en-US"/>
          </a:p>
        </p:txBody>
      </p:sp>
      <p:sp>
        <p:nvSpPr>
          <p:cNvPr id="20" name="Text Placeholder 19">
            <a:extLst>
              <a:ext uri="{FF2B5EF4-FFF2-40B4-BE49-F238E27FC236}">
                <a16:creationId xmlns:a16="http://schemas.microsoft.com/office/drawing/2014/main" id="{359C6E66-ACDA-5454-5FCF-12A19A0066C7}"/>
              </a:ext>
            </a:extLst>
          </p:cNvPr>
          <p:cNvSpPr>
            <a:spLocks noGrp="1"/>
          </p:cNvSpPr>
          <p:nvPr>
            <p:ph type="body" sz="quarter" idx="34"/>
          </p:nvPr>
        </p:nvSpPr>
        <p:spPr/>
        <p:txBody>
          <a:bodyPr/>
          <a:lstStyle/>
          <a:p>
            <a:endParaRPr lang="en-US"/>
          </a:p>
        </p:txBody>
      </p:sp>
      <p:sp>
        <p:nvSpPr>
          <p:cNvPr id="21" name="Text Placeholder 20">
            <a:extLst>
              <a:ext uri="{FF2B5EF4-FFF2-40B4-BE49-F238E27FC236}">
                <a16:creationId xmlns:a16="http://schemas.microsoft.com/office/drawing/2014/main" id="{649DD1D3-9143-49CD-1814-F52772B61D81}"/>
              </a:ext>
            </a:extLst>
          </p:cNvPr>
          <p:cNvSpPr>
            <a:spLocks noGrp="1"/>
          </p:cNvSpPr>
          <p:nvPr>
            <p:ph type="body" sz="quarter" idx="35"/>
          </p:nvPr>
        </p:nvSpPr>
        <p:spPr/>
        <p:txBody>
          <a:bodyPr/>
          <a:lstStyle/>
          <a:p>
            <a:endParaRPr lang="en-US"/>
          </a:p>
        </p:txBody>
      </p:sp>
    </p:spTree>
    <p:extLst>
      <p:ext uri="{BB962C8B-B14F-4D97-AF65-F5344CB8AC3E}">
        <p14:creationId xmlns:p14="http://schemas.microsoft.com/office/powerpoint/2010/main" val="164827598"/>
      </p:ext>
    </p:extLst>
  </p:cSld>
  <p:clrMapOvr>
    <a:masterClrMapping/>
  </p:clrMapOvr>
</p:sld>
</file>

<file path=ppt/theme/theme1.xml><?xml version="1.0" encoding="utf-8"?>
<a:theme xmlns:a="http://schemas.openxmlformats.org/drawingml/2006/main" name="„Office“ tema">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13_TF16411248_Win32" id="{69FCCB8E-EC84-40E3-B457-C15F1D309C0E}" vid="{CB40D9B3-67F3-40F5-9012-11B74984C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{8E3D78F5-848C-4E36-ADA6-FCA0EF8596BD}tf16411248_win32</Template>
  <TotalTime>115</TotalTime>
  <Words>638</Words>
  <Application>Microsoft Office PowerPoint</Application>
  <PresentationFormat>Plačiaekranė</PresentationFormat>
  <Paragraphs>126</Paragraphs>
  <Slides>19</Slides>
  <Notes>9</Notes>
  <HiddenSlides>0</HiddenSlides>
  <MMClips>0</MMClips>
  <ScaleCrop>false</ScaleCrop>
  <HeadingPairs>
    <vt:vector size="6" baseType="variant">
      <vt:variant>
        <vt:lpstr>Naudojami šriftai</vt:lpstr>
      </vt:variant>
      <vt:variant>
        <vt:i4>4</vt:i4>
      </vt:variant>
      <vt:variant>
        <vt:lpstr>Tema</vt:lpstr>
      </vt:variant>
      <vt:variant>
        <vt:i4>1</vt:i4>
      </vt:variant>
      <vt:variant>
        <vt:lpstr>Skaidrių pavadinimai</vt:lpstr>
      </vt:variant>
      <vt:variant>
        <vt:i4>19</vt:i4>
      </vt:variant>
    </vt:vector>
  </HeadingPairs>
  <TitlesOfParts>
    <vt:vector size="24" baseType="lpstr">
      <vt:lpstr>Arial</vt:lpstr>
      <vt:lpstr>Avenir Next LT Pro Light</vt:lpstr>
      <vt:lpstr>Calibri</vt:lpstr>
      <vt:lpstr>Posterama</vt:lpstr>
      <vt:lpstr>„Office“ tema</vt:lpstr>
      <vt:lpstr>Knots  Alpha version.</vt:lpstr>
      <vt:lpstr>    Requirements</vt:lpstr>
      <vt:lpstr>EXAMPLE OF A STRUCT USAGE</vt:lpstr>
      <vt:lpstr>EXAMPLE OF A STRUCT USAGE</vt:lpstr>
      <vt:lpstr>EXAMPLE OF A STRUCT USAGE (naudojimas kode)</vt:lpstr>
      <vt:lpstr>EXAMPLE OF A STRUCT USAGE (naudojimas kode)</vt:lpstr>
      <vt:lpstr>EXAMPLE OF A BOXING USAGE</vt:lpstr>
      <vt:lpstr>EXAMPLE OF AN UNBOXING USAGE</vt:lpstr>
      <vt:lpstr>EXAMPLE OF EXTENTION METHOD</vt:lpstr>
      <vt:lpstr>EXAMPLE OF EXTENTION METHOD</vt:lpstr>
      <vt:lpstr>EXAMPLE OF EXTENTION METHOD</vt:lpstr>
      <vt:lpstr>Example of extention method</vt:lpstr>
      <vt:lpstr>ENUM USAGE</vt:lpstr>
      <vt:lpstr>ENUM USAGE</vt:lpstr>
      <vt:lpstr>ENUM USAGE</vt:lpstr>
      <vt:lpstr>Enum usage</vt:lpstr>
      <vt:lpstr>Iequatable usage</vt:lpstr>
      <vt:lpstr>Iequatable usage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Emilija Sankauskaitė</dc:creator>
  <cp:lastModifiedBy>Emilija Sankauskaitė</cp:lastModifiedBy>
  <cp:revision>8</cp:revision>
  <dcterms:created xsi:type="dcterms:W3CDTF">2025-10-05T12:44:27Z</dcterms:created>
  <dcterms:modified xsi:type="dcterms:W3CDTF">2025-10-06T09:05:03Z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